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</p:sldMasterIdLst>
  <p:notesMasterIdLst>
    <p:notesMasterId r:id="rId17"/>
  </p:notesMasterIdLst>
  <p:handoutMasterIdLst>
    <p:handoutMasterId r:id="rId18"/>
  </p:handoutMasterIdLst>
  <p:sldIdLst>
    <p:sldId id="309" r:id="rId6"/>
    <p:sldId id="383" r:id="rId7"/>
    <p:sldId id="370" r:id="rId8"/>
    <p:sldId id="380" r:id="rId9"/>
    <p:sldId id="379" r:id="rId10"/>
    <p:sldId id="377" r:id="rId11"/>
    <p:sldId id="382" r:id="rId12"/>
    <p:sldId id="381" r:id="rId13"/>
    <p:sldId id="384" r:id="rId14"/>
    <p:sldId id="385" r:id="rId15"/>
    <p:sldId id="372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1901" userDrawn="1">
          <p15:clr>
            <a:srgbClr val="A4A3A4"/>
          </p15:clr>
        </p15:guide>
        <p15:guide id="5" pos="2074" userDrawn="1">
          <p15:clr>
            <a:srgbClr val="A4A3A4"/>
          </p15:clr>
        </p15:guide>
        <p15:guide id="6" pos="2794" userDrawn="1">
          <p15:clr>
            <a:srgbClr val="A4A3A4"/>
          </p15:clr>
        </p15:guide>
        <p15:guide id="7" pos="2966" userDrawn="1">
          <p15:clr>
            <a:srgbClr val="A4A3A4"/>
          </p15:clr>
        </p15:guide>
        <p15:guide id="8" pos="3686" userDrawn="1">
          <p15:clr>
            <a:srgbClr val="A4A3A4"/>
          </p15:clr>
        </p15:guide>
        <p15:guide id="9" pos="3859" userDrawn="1">
          <p15:clr>
            <a:srgbClr val="A4A3A4"/>
          </p15:clr>
        </p15:guide>
        <p15:guide id="10" pos="4666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orient="horz" pos="776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549DC-FAFE-5A63-57D8-E4A909401018}" name="cajacoby" initials="c" userId="cajacob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E26"/>
    <a:srgbClr val="D9E0E2"/>
    <a:srgbClr val="D3E7EE"/>
    <a:srgbClr val="1B8B80"/>
    <a:srgbClr val="5F62A1"/>
    <a:srgbClr val="C69C3D"/>
    <a:srgbClr val="8BBCCC"/>
    <a:srgbClr val="A3D3E4"/>
    <a:srgbClr val="BAD5DD"/>
    <a:srgbClr val="B4C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387721D-A935-42BD-90D4-847FC8F4EC81}">
  <a:tblStyle styleId="{4387721D-A935-42BD-90D4-847FC8F4EC81}" styleName="Amex Table">
    <a:wholeTbl>
      <a:tcTxStyle>
        <a:fontRef idx="minor"/>
        <a:srgbClr val="53565A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53565A"/>
              </a:solidFill>
            </a:ln>
          </a:top>
          <a:bottom>
            <a:ln w="6350">
              <a:solidFill>
                <a:srgbClr val="53565A"/>
              </a:solidFill>
            </a:ln>
          </a:bottom>
          <a:insideH>
            <a:ln w="6350">
              <a:solidFill>
                <a:srgbClr val="53565A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Style>
        <a:tcBdr>
          <a:top>
            <a:ln w="19050">
              <a:solidFill>
                <a:srgbClr val="53565A"/>
              </a:solidFill>
            </a:ln>
          </a:top>
          <a:bottom>
            <a:ln>
              <a:noFill/>
            </a:ln>
          </a:bottom>
        </a:tcBdr>
      </a:tcStyle>
    </a:lastRow>
    <a:firstRow>
      <a:tcStyle>
        <a:tcBdr>
          <a:top>
            <a:ln>
              <a:noFill/>
            </a:ln>
          </a:top>
          <a:bottom>
            <a:ln w="19050">
              <a:solidFill>
                <a:srgbClr val="53565A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78042"/>
  </p:normalViewPr>
  <p:slideViewPr>
    <p:cSldViewPr snapToObjects="1" showGuides="1">
      <p:cViewPr varScale="1">
        <p:scale>
          <a:sx n="114" d="100"/>
          <a:sy n="114" d="100"/>
        </p:scale>
        <p:origin x="1136" y="168"/>
      </p:cViewPr>
      <p:guideLst>
        <p:guide orient="horz" pos="259"/>
        <p:guide pos="2880"/>
        <p:guide pos="288"/>
        <p:guide pos="1901"/>
        <p:guide pos="2074"/>
        <p:guide pos="2794"/>
        <p:guide pos="2966"/>
        <p:guide pos="3686"/>
        <p:guide pos="3859"/>
        <p:guide pos="4666"/>
        <p:guide pos="5472"/>
        <p:guide orient="horz" pos="776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024A9-BFA6-AD4F-938A-F2F3F17EC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77665-9EE1-E848-B93A-EEDACBB8B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55F57-EA8A-164D-9550-113257393508}" type="datetimeFigureOut">
              <a:rPr lang="en-US" smtClean="0">
                <a:latin typeface="Arial" pitchFamily="34" charset="0"/>
              </a:rPr>
              <a:t>11/6/23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D095A-A179-0F4C-BD7E-A9918AFDF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484DB-4C3B-2E4F-BFF5-D7B1B63AC8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1E74-7C25-064A-A62E-E3EB940DB188}" type="slidenum">
              <a:rPr lang="en-US" smtClean="0">
                <a:latin typeface="Arial" pitchFamily="34" charset="0"/>
              </a:r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1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1C6CBF5-2F6C-474C-924B-3785A9C3D985}" type="datetimeFigureOut">
              <a:rPr lang="en-US" smtClean="0"/>
              <a:pPr/>
              <a:t>11/6/23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E42A818-9AB2-D645-83B9-FA6BBE713B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143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1600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PT Serif" panose="020A0603040505020204" pitchFamily="18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9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7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1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A818-9AB2-D645-83B9-FA6BBE713B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hite&#10;&#10;Description automatically generated">
            <a:extLst>
              <a:ext uri="{FF2B5EF4-FFF2-40B4-BE49-F238E27FC236}">
                <a16:creationId xmlns:a16="http://schemas.microsoft.com/office/drawing/2014/main" id="{09723FE8-07D2-34D3-17F9-0CC239330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83482C2-1A16-0CCC-F2AD-877F926CCE67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723A6D7-8D85-7DF0-B23A-4A2BE95A5684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E3218B-129F-946B-BD90-D9F97FB1F176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ADF879-3B9E-E091-D02B-82CDFE1E8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9FBB8-2C7B-D457-6B84-DC5C6A5AE72F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CC338B6-5D5C-AC5B-8CD9-4622A4F631C5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3229380-8154-42F1-73BC-CD35B3226BA0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D153339-A407-4513-7CD1-6078CB887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28719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FF5A3B-EBF8-2813-1CA3-717DBE910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80231-1D17-9183-9F34-77D2EBF0EBC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E7E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33E476-F868-97E1-8242-90B1939FA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7B5957-8C3F-B8F1-EAB7-B1F16542E2F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2C4F47B-A766-791D-371F-226A0DF4B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43001-7BB1-C57A-B3EF-4BCD71928D7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9A75B5F-8BF4-8E76-6F0A-B0F939E4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2A3640D-E276-B253-FF83-D2A78D41E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17865-9457-1814-BB36-B4D47FA4152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E79C573-2238-CC90-950A-2A7D05BDF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7B5957-8C3F-B8F1-EAB7-B1F16542E2F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67BD004-18C8-6749-B4E9-64A1C822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43001-7BB1-C57A-B3EF-4BCD71928D7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EEDFB41-3E30-FA59-3621-B968A1CF5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CB53A89-774C-862F-621F-8556B41F0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E7E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2B3340-A417-1DB3-E392-1A753AEB5F06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93C1FE4-453A-7222-F449-E6B776C9218B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6E528B0-C7A0-65D9-6109-E830DED46A32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B2422F-7F72-EB01-1DEB-2E7078E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17865-9457-1814-BB36-B4D47FA4152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2042" y="28003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090" y="43982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ADC51D-3C70-1593-8159-3C7FC21567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" y="0"/>
            <a:ext cx="8382000" cy="4150393"/>
          </a:xfrm>
          <a:custGeom>
            <a:avLst/>
            <a:gdLst>
              <a:gd name="connsiteX0" fmla="*/ 7239000 w 8382000"/>
              <a:gd name="connsiteY0" fmla="*/ 0 h 4150393"/>
              <a:gd name="connsiteX1" fmla="*/ 8382000 w 8382000"/>
              <a:gd name="connsiteY1" fmla="*/ 0 h 4150393"/>
              <a:gd name="connsiteX2" fmla="*/ 8382000 w 8382000"/>
              <a:gd name="connsiteY2" fmla="*/ 381000 h 4150393"/>
              <a:gd name="connsiteX3" fmla="*/ 8376967 w 8382000"/>
              <a:gd name="connsiteY3" fmla="*/ 381000 h 4150393"/>
              <a:gd name="connsiteX4" fmla="*/ 8377428 w 8382000"/>
              <a:gd name="connsiteY4" fmla="*/ 385572 h 4150393"/>
              <a:gd name="connsiteX5" fmla="*/ 7810500 w 8382000"/>
              <a:gd name="connsiteY5" fmla="*/ 952500 h 4150393"/>
              <a:gd name="connsiteX6" fmla="*/ 7243572 w 8382000"/>
              <a:gd name="connsiteY6" fmla="*/ 385572 h 4150393"/>
              <a:gd name="connsiteX7" fmla="*/ 7244033 w 8382000"/>
              <a:gd name="connsiteY7" fmla="*/ 381000 h 4150393"/>
              <a:gd name="connsiteX8" fmla="*/ 7239000 w 8382000"/>
              <a:gd name="connsiteY8" fmla="*/ 381000 h 4150393"/>
              <a:gd name="connsiteX9" fmla="*/ 6023184 w 8382000"/>
              <a:gd name="connsiteY9" fmla="*/ 0 h 4150393"/>
              <a:gd name="connsiteX10" fmla="*/ 7166184 w 8382000"/>
              <a:gd name="connsiteY10" fmla="*/ 0 h 4150393"/>
              <a:gd name="connsiteX11" fmla="*/ 7166184 w 8382000"/>
              <a:gd name="connsiteY11" fmla="*/ 807339 h 4150393"/>
              <a:gd name="connsiteX12" fmla="*/ 6594684 w 8382000"/>
              <a:gd name="connsiteY12" fmla="*/ 1416939 h 4150393"/>
              <a:gd name="connsiteX13" fmla="*/ 6023184 w 8382000"/>
              <a:gd name="connsiteY13" fmla="*/ 807339 h 4150393"/>
              <a:gd name="connsiteX14" fmla="*/ 4818548 w 8382000"/>
              <a:gd name="connsiteY14" fmla="*/ 0 h 4150393"/>
              <a:gd name="connsiteX15" fmla="*/ 5961548 w 8382000"/>
              <a:gd name="connsiteY15" fmla="*/ 0 h 4150393"/>
              <a:gd name="connsiteX16" fmla="*/ 5961548 w 8382000"/>
              <a:gd name="connsiteY16" fmla="*/ 1485900 h 4150393"/>
              <a:gd name="connsiteX17" fmla="*/ 5390048 w 8382000"/>
              <a:gd name="connsiteY17" fmla="*/ 2095500 h 4150393"/>
              <a:gd name="connsiteX18" fmla="*/ 4818548 w 8382000"/>
              <a:gd name="connsiteY18" fmla="*/ 1485900 h 4150393"/>
              <a:gd name="connsiteX19" fmla="*/ 3613911 w 8382000"/>
              <a:gd name="connsiteY19" fmla="*/ 0 h 4150393"/>
              <a:gd name="connsiteX20" fmla="*/ 4756911 w 8382000"/>
              <a:gd name="connsiteY20" fmla="*/ 0 h 4150393"/>
              <a:gd name="connsiteX21" fmla="*/ 4756911 w 8382000"/>
              <a:gd name="connsiteY21" fmla="*/ 2171700 h 4150393"/>
              <a:gd name="connsiteX22" fmla="*/ 4185411 w 8382000"/>
              <a:gd name="connsiteY22" fmla="*/ 2781300 h 4150393"/>
              <a:gd name="connsiteX23" fmla="*/ 3613911 w 8382000"/>
              <a:gd name="connsiteY23" fmla="*/ 2171700 h 4150393"/>
              <a:gd name="connsiteX24" fmla="*/ 2409274 w 8382000"/>
              <a:gd name="connsiteY24" fmla="*/ 0 h 4150393"/>
              <a:gd name="connsiteX25" fmla="*/ 3552274 w 8382000"/>
              <a:gd name="connsiteY25" fmla="*/ 0 h 4150393"/>
              <a:gd name="connsiteX26" fmla="*/ 3552274 w 8382000"/>
              <a:gd name="connsiteY26" fmla="*/ 590440 h 4150393"/>
              <a:gd name="connsiteX27" fmla="*/ 3552274 w 8382000"/>
              <a:gd name="connsiteY27" fmla="*/ 1562100 h 4150393"/>
              <a:gd name="connsiteX28" fmla="*/ 3552274 w 8382000"/>
              <a:gd name="connsiteY28" fmla="*/ 3009790 h 4150393"/>
              <a:gd name="connsiteX29" fmla="*/ 2980774 w 8382000"/>
              <a:gd name="connsiteY29" fmla="*/ 3619390 h 4150393"/>
              <a:gd name="connsiteX30" fmla="*/ 2409274 w 8382000"/>
              <a:gd name="connsiteY30" fmla="*/ 3009790 h 4150393"/>
              <a:gd name="connsiteX31" fmla="*/ 2409274 w 8382000"/>
              <a:gd name="connsiteY31" fmla="*/ 1562100 h 4150393"/>
              <a:gd name="connsiteX32" fmla="*/ 2409274 w 8382000"/>
              <a:gd name="connsiteY32" fmla="*/ 590440 h 4150393"/>
              <a:gd name="connsiteX33" fmla="*/ 1204638 w 8382000"/>
              <a:gd name="connsiteY33" fmla="*/ 0 h 4150393"/>
              <a:gd name="connsiteX34" fmla="*/ 2347637 w 8382000"/>
              <a:gd name="connsiteY34" fmla="*/ 0 h 4150393"/>
              <a:gd name="connsiteX35" fmla="*/ 2347637 w 8382000"/>
              <a:gd name="connsiteY35" fmla="*/ 1121444 h 4150393"/>
              <a:gd name="connsiteX36" fmla="*/ 2347637 w 8382000"/>
              <a:gd name="connsiteY36" fmla="*/ 1276351 h 4150393"/>
              <a:gd name="connsiteX37" fmla="*/ 2347637 w 8382000"/>
              <a:gd name="connsiteY37" fmla="*/ 3540793 h 4150393"/>
              <a:gd name="connsiteX38" fmla="*/ 1776137 w 8382000"/>
              <a:gd name="connsiteY38" fmla="*/ 4150393 h 4150393"/>
              <a:gd name="connsiteX39" fmla="*/ 1204638 w 8382000"/>
              <a:gd name="connsiteY39" fmla="*/ 3540793 h 4150393"/>
              <a:gd name="connsiteX40" fmla="*/ 1204638 w 8382000"/>
              <a:gd name="connsiteY40" fmla="*/ 1276351 h 4150393"/>
              <a:gd name="connsiteX41" fmla="*/ 1204638 w 8382000"/>
              <a:gd name="connsiteY41" fmla="*/ 1121444 h 4150393"/>
              <a:gd name="connsiteX42" fmla="*/ 0 w 8382000"/>
              <a:gd name="connsiteY42" fmla="*/ 0 h 4150393"/>
              <a:gd name="connsiteX43" fmla="*/ 1143000 w 8382000"/>
              <a:gd name="connsiteY43" fmla="*/ 0 h 4150393"/>
              <a:gd name="connsiteX44" fmla="*/ 1143000 w 8382000"/>
              <a:gd name="connsiteY44" fmla="*/ 2019300 h 4150393"/>
              <a:gd name="connsiteX45" fmla="*/ 571500 w 8382000"/>
              <a:gd name="connsiteY45" fmla="*/ 2628900 h 4150393"/>
              <a:gd name="connsiteX46" fmla="*/ 0 w 8382000"/>
              <a:gd name="connsiteY46" fmla="*/ 2019300 h 41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382000" h="4150393">
                <a:moveTo>
                  <a:pt x="7239000" y="0"/>
                </a:moveTo>
                <a:lnTo>
                  <a:pt x="8382000" y="0"/>
                </a:lnTo>
                <a:lnTo>
                  <a:pt x="8382000" y="381000"/>
                </a:lnTo>
                <a:lnTo>
                  <a:pt x="8376967" y="381000"/>
                </a:lnTo>
                <a:lnTo>
                  <a:pt x="8377428" y="385572"/>
                </a:lnTo>
                <a:cubicBezTo>
                  <a:pt x="8377428" y="698678"/>
                  <a:pt x="8123606" y="952500"/>
                  <a:pt x="7810500" y="952500"/>
                </a:cubicBezTo>
                <a:cubicBezTo>
                  <a:pt x="7497394" y="952500"/>
                  <a:pt x="7243572" y="698678"/>
                  <a:pt x="7243572" y="385572"/>
                </a:cubicBezTo>
                <a:lnTo>
                  <a:pt x="7244033" y="381000"/>
                </a:lnTo>
                <a:lnTo>
                  <a:pt x="7239000" y="381000"/>
                </a:lnTo>
                <a:close/>
                <a:moveTo>
                  <a:pt x="6023184" y="0"/>
                </a:moveTo>
                <a:lnTo>
                  <a:pt x="7166184" y="0"/>
                </a:lnTo>
                <a:lnTo>
                  <a:pt x="7166184" y="807339"/>
                </a:lnTo>
                <a:cubicBezTo>
                  <a:pt x="7166184" y="1144012"/>
                  <a:pt x="6910315" y="1416939"/>
                  <a:pt x="6594684" y="1416939"/>
                </a:cubicBezTo>
                <a:cubicBezTo>
                  <a:pt x="6279053" y="1416939"/>
                  <a:pt x="6023184" y="1144012"/>
                  <a:pt x="6023184" y="807339"/>
                </a:cubicBezTo>
                <a:close/>
                <a:moveTo>
                  <a:pt x="4818548" y="0"/>
                </a:moveTo>
                <a:lnTo>
                  <a:pt x="5961548" y="0"/>
                </a:lnTo>
                <a:lnTo>
                  <a:pt x="5961548" y="1485900"/>
                </a:lnTo>
                <a:cubicBezTo>
                  <a:pt x="5961548" y="1822573"/>
                  <a:pt x="5705679" y="2095500"/>
                  <a:pt x="5390048" y="2095500"/>
                </a:cubicBezTo>
                <a:cubicBezTo>
                  <a:pt x="5074417" y="2095500"/>
                  <a:pt x="4818548" y="1822573"/>
                  <a:pt x="4818548" y="1485900"/>
                </a:cubicBezTo>
                <a:close/>
                <a:moveTo>
                  <a:pt x="3613911" y="0"/>
                </a:moveTo>
                <a:lnTo>
                  <a:pt x="4756911" y="0"/>
                </a:lnTo>
                <a:lnTo>
                  <a:pt x="4756911" y="2171700"/>
                </a:lnTo>
                <a:cubicBezTo>
                  <a:pt x="4756911" y="2508373"/>
                  <a:pt x="4501042" y="2781300"/>
                  <a:pt x="4185411" y="2781300"/>
                </a:cubicBezTo>
                <a:cubicBezTo>
                  <a:pt x="3869780" y="2781300"/>
                  <a:pt x="3613911" y="2508373"/>
                  <a:pt x="3613911" y="2171700"/>
                </a:cubicBezTo>
                <a:close/>
                <a:moveTo>
                  <a:pt x="2409274" y="0"/>
                </a:moveTo>
                <a:lnTo>
                  <a:pt x="3552274" y="0"/>
                </a:lnTo>
                <a:lnTo>
                  <a:pt x="3552274" y="590440"/>
                </a:lnTo>
                <a:lnTo>
                  <a:pt x="3552274" y="1562100"/>
                </a:lnTo>
                <a:lnTo>
                  <a:pt x="3552274" y="3009790"/>
                </a:lnTo>
                <a:cubicBezTo>
                  <a:pt x="3552274" y="3346463"/>
                  <a:pt x="3296405" y="3619390"/>
                  <a:pt x="2980774" y="3619390"/>
                </a:cubicBezTo>
                <a:cubicBezTo>
                  <a:pt x="2665144" y="3619390"/>
                  <a:pt x="2409274" y="3346463"/>
                  <a:pt x="2409274" y="3009790"/>
                </a:cubicBezTo>
                <a:lnTo>
                  <a:pt x="2409274" y="1562100"/>
                </a:lnTo>
                <a:lnTo>
                  <a:pt x="2409274" y="590440"/>
                </a:lnTo>
                <a:close/>
                <a:moveTo>
                  <a:pt x="1204638" y="0"/>
                </a:moveTo>
                <a:lnTo>
                  <a:pt x="2347637" y="0"/>
                </a:lnTo>
                <a:lnTo>
                  <a:pt x="2347637" y="1121444"/>
                </a:lnTo>
                <a:lnTo>
                  <a:pt x="2347637" y="1276351"/>
                </a:lnTo>
                <a:lnTo>
                  <a:pt x="2347637" y="3540793"/>
                </a:lnTo>
                <a:cubicBezTo>
                  <a:pt x="2347637" y="3877466"/>
                  <a:pt x="2091768" y="4150393"/>
                  <a:pt x="1776137" y="4150393"/>
                </a:cubicBezTo>
                <a:cubicBezTo>
                  <a:pt x="1460507" y="4150393"/>
                  <a:pt x="1204638" y="3877466"/>
                  <a:pt x="1204638" y="3540793"/>
                </a:cubicBezTo>
                <a:lnTo>
                  <a:pt x="1204638" y="1276351"/>
                </a:lnTo>
                <a:lnTo>
                  <a:pt x="1204638" y="1121444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2019300"/>
                </a:lnTo>
                <a:cubicBezTo>
                  <a:pt x="1143000" y="2355973"/>
                  <a:pt x="887131" y="2628900"/>
                  <a:pt x="571500" y="2628900"/>
                </a:cubicBezTo>
                <a:cubicBezTo>
                  <a:pt x="255869" y="2628900"/>
                  <a:pt x="0" y="2355973"/>
                  <a:pt x="0" y="20193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FD08149-07CA-FAB4-6727-B4A66CBBE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250773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94E10A6-BB08-FA86-A8A4-B4E09805F953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A17616C-1667-2630-E517-0E5223A9E631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200400"/>
          </a:xfrm>
        </p:spPr>
        <p:txBody>
          <a:bodyPr numCol="2" spcCol="274320"/>
          <a:lstStyle>
            <a:lvl1pPr marL="228600" indent="-228600">
              <a:buClr>
                <a:schemeClr val="bg2"/>
              </a:buClr>
              <a:buSzPct val="100000"/>
              <a:buFont typeface="+mj-lt"/>
              <a:buAutoNum type="arabicPeriod"/>
              <a:defRPr/>
            </a:lvl1pPr>
            <a:lvl2pPr marL="402336">
              <a:defRPr/>
            </a:lvl2pPr>
            <a:lvl3pPr marL="566928">
              <a:defRPr/>
            </a:lvl3pPr>
            <a:lvl4pPr marL="740664">
              <a:defRPr/>
            </a:lvl4pPr>
            <a:lvl5pPr marL="914400">
              <a:defRPr/>
            </a:lvl5pPr>
            <a:lvl6pPr marL="1088136">
              <a:defRPr/>
            </a:lvl6pPr>
            <a:lvl7pPr marL="1261872">
              <a:defRPr/>
            </a:lvl7pPr>
            <a:lvl8pPr marL="1426464">
              <a:defRPr/>
            </a:lvl8pPr>
            <a:lvl9pPr marL="1600200"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9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45720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45720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30C2D7F-D3DA-14CC-3345-362206DF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234440"/>
            <a:ext cx="45720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C855C5-143B-058B-BB68-8FC9BE90787C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E362D8-2AB2-7879-D0FC-5E4D5685693B}"/>
                </a:ext>
              </a:extLst>
            </p:cNvPr>
            <p:cNvSpPr/>
            <p:nvPr userDrawn="1"/>
          </p:nvSpPr>
          <p:spPr>
            <a:xfrm rot="-258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530077-0B17-6D15-BE06-27E453503C57}"/>
                </a:ext>
              </a:extLst>
            </p:cNvPr>
            <p:cNvSpPr/>
            <p:nvPr userDrawn="1"/>
          </p:nvSpPr>
          <p:spPr>
            <a:xfrm rot="-282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5D6456-F7E6-3EF3-F3F0-862BE9A719D9}"/>
                </a:ext>
              </a:extLst>
            </p:cNvPr>
            <p:cNvSpPr/>
            <p:nvPr userDrawn="1"/>
          </p:nvSpPr>
          <p:spPr>
            <a:xfrm rot="-27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6BF86A-F8CC-60D9-0CFB-89BC346689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45720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45720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30C2D7F-D3DA-14CC-3345-362206DF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234440"/>
            <a:ext cx="45720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37EFA-E0B1-8B66-F473-0A353ED4E56C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7862788-8C7B-A032-83E0-98A175841522}"/>
                </a:ext>
              </a:extLst>
            </p:cNvPr>
            <p:cNvSpPr/>
            <p:nvPr userDrawn="1"/>
          </p:nvSpPr>
          <p:spPr>
            <a:xfrm rot="-258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78C6666-6A58-75FA-D139-5000296A9B38}"/>
                </a:ext>
              </a:extLst>
            </p:cNvPr>
            <p:cNvSpPr/>
            <p:nvPr userDrawn="1"/>
          </p:nvSpPr>
          <p:spPr>
            <a:xfrm rot="-282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6FD669-47A3-1350-F8CB-5D317B550B9B}"/>
                </a:ext>
              </a:extLst>
            </p:cNvPr>
            <p:cNvSpPr/>
            <p:nvPr userDrawn="1"/>
          </p:nvSpPr>
          <p:spPr>
            <a:xfrm rot="-27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A6B2012-6B2F-1736-ECA6-2FE520221F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30C2D7F-D3DA-14CC-3345-362206DF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234440"/>
            <a:ext cx="45720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77AC4B-3C92-BEC8-BD0D-3CBC4D0E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4572000" cy="6838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D066F-CA87-3D46-369D-9B500E936098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FA20AF-9376-9741-1EB6-93CAE798EFE7}"/>
                </a:ext>
              </a:extLst>
            </p:cNvPr>
            <p:cNvSpPr/>
            <p:nvPr userDrawn="1"/>
          </p:nvSpPr>
          <p:spPr>
            <a:xfrm rot="-258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23FB47-B176-03DD-056A-5147D61A1A25}"/>
                </a:ext>
              </a:extLst>
            </p:cNvPr>
            <p:cNvSpPr/>
            <p:nvPr userDrawn="1"/>
          </p:nvSpPr>
          <p:spPr>
            <a:xfrm rot="-282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832630C-C120-FEE4-2BAD-5AFD3CD6A000}"/>
                </a:ext>
              </a:extLst>
            </p:cNvPr>
            <p:cNvSpPr/>
            <p:nvPr userDrawn="1"/>
          </p:nvSpPr>
          <p:spPr>
            <a:xfrm rot="-27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F3E1D8-BEE9-AA85-68FA-609AE8B940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3750CF4D-BC4D-A2B8-8524-20881452E1C6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8854394-28DF-8E1A-D7F5-6AB09FBDF6B2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200400"/>
          </a:xfrm>
        </p:spPr>
        <p:txBody>
          <a:bodyPr numCol="2" spcCol="274320"/>
          <a:lstStyle>
            <a:lvl1pPr marL="228600" indent="-228600">
              <a:buClr>
                <a:schemeClr val="bg2"/>
              </a:buClr>
              <a:buSzPct val="100000"/>
              <a:buFont typeface="+mj-lt"/>
              <a:buAutoNum type="arabicPeriod"/>
              <a:defRPr/>
            </a:lvl1pPr>
            <a:lvl2pPr marL="402336">
              <a:defRPr/>
            </a:lvl2pPr>
            <a:lvl3pPr marL="566928">
              <a:defRPr/>
            </a:lvl3pPr>
            <a:lvl4pPr marL="740664">
              <a:defRPr/>
            </a:lvl4pPr>
            <a:lvl5pPr marL="914400">
              <a:defRPr/>
            </a:lvl5pPr>
            <a:lvl6pPr marL="1088136">
              <a:defRPr/>
            </a:lvl6pPr>
            <a:lvl7pPr marL="1261872">
              <a:defRPr/>
            </a:lvl7pPr>
            <a:lvl8pPr marL="1426464">
              <a:defRPr/>
            </a:lvl8pPr>
            <a:lvl9pPr marL="1600200"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43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56CDF985-182F-984F-6C73-A6FCBB9F1663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380A5F3-7610-09C0-0E56-B34931128427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2A010-94CE-B50E-BF2E-171827C5DBB8}"/>
              </a:ext>
            </a:extLst>
          </p:cNvPr>
          <p:cNvSpPr txBox="1"/>
          <p:nvPr userDrawn="1"/>
        </p:nvSpPr>
        <p:spPr>
          <a:xfrm>
            <a:off x="1642188" y="47959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564B-7680-1942-EEF9-23D368AFDB30}"/>
              </a:ext>
            </a:extLst>
          </p:cNvPr>
          <p:cNvSpPr txBox="1"/>
          <p:nvPr userDrawn="1"/>
        </p:nvSpPr>
        <p:spPr>
          <a:xfrm>
            <a:off x="2108718" y="482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60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A79B1E55-C848-BCB0-CCC5-FCC13C76F4CE}"/>
              </a:ext>
            </a:extLst>
          </p:cNvPr>
          <p:cNvSpPr/>
          <p:nvPr userDrawn="1"/>
        </p:nvSpPr>
        <p:spPr>
          <a:xfrm rot="-2820000">
            <a:off x="3598427" y="4214368"/>
            <a:ext cx="1924093" cy="1418458"/>
          </a:xfrm>
          <a:custGeom>
            <a:avLst/>
            <a:gdLst>
              <a:gd name="connsiteX0" fmla="*/ 1714226 w 1924093"/>
              <a:gd name="connsiteY0" fmla="*/ 209425 h 1418458"/>
              <a:gd name="connsiteX1" fmla="*/ 1924093 w 1924093"/>
              <a:gd name="connsiteY1" fmla="*/ 715022 h 1418458"/>
              <a:gd name="connsiteX2" fmla="*/ 1351968 w 1924093"/>
              <a:gd name="connsiteY2" fmla="*/ 1415517 h 1418458"/>
              <a:gd name="connsiteX3" fmla="*/ 1322734 w 1924093"/>
              <a:gd name="connsiteY3" fmla="*/ 1418458 h 1418458"/>
              <a:gd name="connsiteX4" fmla="*/ 0 w 1924093"/>
              <a:gd name="connsiteY4" fmla="*/ 0 h 1418458"/>
              <a:gd name="connsiteX5" fmla="*/ 491032 w 1924093"/>
              <a:gd name="connsiteY5" fmla="*/ 0 h 1418458"/>
              <a:gd name="connsiteX6" fmla="*/ 566456 w 1924093"/>
              <a:gd name="connsiteY6" fmla="*/ 0 h 1418458"/>
              <a:gd name="connsiteX7" fmla="*/ 1207562 w 1924093"/>
              <a:gd name="connsiteY7" fmla="*/ 0 h 1418458"/>
              <a:gd name="connsiteX8" fmla="*/ 1714226 w 1924093"/>
              <a:gd name="connsiteY8" fmla="*/ 209425 h 14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093" h="1418458">
                <a:moveTo>
                  <a:pt x="1714226" y="209425"/>
                </a:moveTo>
                <a:cubicBezTo>
                  <a:pt x="1843892" y="338819"/>
                  <a:pt x="1924093" y="517575"/>
                  <a:pt x="1924093" y="715022"/>
                </a:cubicBezTo>
                <a:cubicBezTo>
                  <a:pt x="1924093" y="1060556"/>
                  <a:pt x="1678479" y="1348844"/>
                  <a:pt x="1351968" y="1415517"/>
                </a:cubicBezTo>
                <a:lnTo>
                  <a:pt x="1322734" y="1418458"/>
                </a:lnTo>
                <a:lnTo>
                  <a:pt x="0" y="0"/>
                </a:lnTo>
                <a:lnTo>
                  <a:pt x="491032" y="0"/>
                </a:lnTo>
                <a:lnTo>
                  <a:pt x="566456" y="0"/>
                </a:lnTo>
                <a:lnTo>
                  <a:pt x="1207562" y="0"/>
                </a:lnTo>
                <a:cubicBezTo>
                  <a:pt x="1405427" y="0"/>
                  <a:pt x="1584560" y="80032"/>
                  <a:pt x="1714226" y="209425"/>
                </a:cubicBezTo>
                <a:close/>
              </a:path>
            </a:pathLst>
          </a:custGeom>
          <a:solidFill>
            <a:srgbClr val="D9E0E2">
              <a:alpha val="40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12410-30B4-2B36-BC94-10F1B65E5DC5}"/>
              </a:ext>
            </a:extLst>
          </p:cNvPr>
          <p:cNvSpPr/>
          <p:nvPr userDrawn="1"/>
        </p:nvSpPr>
        <p:spPr>
          <a:xfrm>
            <a:off x="630044" y="1352550"/>
            <a:ext cx="2362200" cy="236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EE2FF97-CDF3-E12A-02AA-A7ADE0A256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444" y="1504950"/>
            <a:ext cx="2057400" cy="20574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E0BE16-59E9-BBBA-84DE-A977C4CED3C4}"/>
              </a:ext>
            </a:extLst>
          </p:cNvPr>
          <p:cNvSpPr/>
          <p:nvPr userDrawn="1"/>
        </p:nvSpPr>
        <p:spPr>
          <a:xfrm>
            <a:off x="3362095" y="1353312"/>
            <a:ext cx="2362200" cy="236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1E410AD-B885-5AF2-05F5-33708FC75E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4495" y="1508760"/>
            <a:ext cx="2057400" cy="20574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510D4E-7C71-AF7A-518F-4D16247550FA}"/>
              </a:ext>
            </a:extLst>
          </p:cNvPr>
          <p:cNvSpPr/>
          <p:nvPr userDrawn="1"/>
        </p:nvSpPr>
        <p:spPr>
          <a:xfrm>
            <a:off x="6096000" y="1353312"/>
            <a:ext cx="2362200" cy="236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F863536-8EDE-E4A4-7F18-6F5A6F2295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400" y="1508760"/>
            <a:ext cx="2057400" cy="20574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42B931A-A611-71FB-96A9-6C254CA85B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044" y="3790950"/>
            <a:ext cx="2362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6E69BB9-17E5-39C1-8BC1-79CA9ED4F7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2095" y="3794760"/>
            <a:ext cx="2362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7D292E-C8E4-C041-810A-FA06148B37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790950"/>
            <a:ext cx="23622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0" i="0">
                <a:latin typeface="Poppins" pitchFamily="2" charset="77"/>
                <a:cs typeface="Poppins" pitchFamily="2" charset="77"/>
              </a:defRPr>
            </a:lvl2pPr>
            <a:lvl3pPr>
              <a:defRPr b="0" i="0">
                <a:latin typeface="Poppins" pitchFamily="2" charset="77"/>
                <a:cs typeface="Poppins" pitchFamily="2" charset="77"/>
              </a:defRPr>
            </a:lvl3pPr>
            <a:lvl4pPr>
              <a:defRPr b="0" i="0">
                <a:latin typeface="Poppins" pitchFamily="2" charset="77"/>
                <a:cs typeface="Poppins" pitchFamily="2" charset="77"/>
              </a:defRPr>
            </a:lvl4pPr>
            <a:lvl5pPr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630046-18C0-74DF-A9A6-F3EFDA0C2DD6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B0265DF-64A5-4E1D-8A9A-75CE476EF901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2A010-94CE-B50E-BF2E-171827C5DBB8}"/>
              </a:ext>
            </a:extLst>
          </p:cNvPr>
          <p:cNvSpPr txBox="1"/>
          <p:nvPr userDrawn="1"/>
        </p:nvSpPr>
        <p:spPr>
          <a:xfrm>
            <a:off x="1642188" y="47959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564B-7680-1942-EEF9-23D368AFDB30}"/>
              </a:ext>
            </a:extLst>
          </p:cNvPr>
          <p:cNvSpPr txBox="1"/>
          <p:nvPr userDrawn="1"/>
        </p:nvSpPr>
        <p:spPr>
          <a:xfrm>
            <a:off x="2108718" y="482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12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1631B82-97EE-B742-355F-B72BEF901F22}"/>
              </a:ext>
            </a:extLst>
          </p:cNvPr>
          <p:cNvSpPr/>
          <p:nvPr userDrawn="1"/>
        </p:nvSpPr>
        <p:spPr>
          <a:xfrm rot="2940000">
            <a:off x="-1451920" y="1731859"/>
            <a:ext cx="4209189" cy="1931670"/>
          </a:xfrm>
          <a:custGeom>
            <a:avLst/>
            <a:gdLst>
              <a:gd name="connsiteX0" fmla="*/ 0 w 4209189"/>
              <a:gd name="connsiteY0" fmla="*/ 1142 h 1931670"/>
              <a:gd name="connsiteX1" fmla="*/ 2277519 w 4209189"/>
              <a:gd name="connsiteY1" fmla="*/ 1142 h 1931670"/>
              <a:gd name="connsiteX2" fmla="*/ 2277519 w 4209189"/>
              <a:gd name="connsiteY2" fmla="*/ 0 h 1931670"/>
              <a:gd name="connsiteX3" fmla="*/ 3243354 w 4209189"/>
              <a:gd name="connsiteY3" fmla="*/ 0 h 1931670"/>
              <a:gd name="connsiteX4" fmla="*/ 4209189 w 4209189"/>
              <a:gd name="connsiteY4" fmla="*/ 965835 h 1931670"/>
              <a:gd name="connsiteX5" fmla="*/ 3243354 w 4209189"/>
              <a:gd name="connsiteY5" fmla="*/ 1931670 h 1931670"/>
              <a:gd name="connsiteX6" fmla="*/ 2277519 w 4209189"/>
              <a:gd name="connsiteY6" fmla="*/ 1931669 h 1931670"/>
              <a:gd name="connsiteX7" fmla="*/ 2277519 w 4209189"/>
              <a:gd name="connsiteY7" fmla="*/ 1930526 h 1931670"/>
              <a:gd name="connsiteX8" fmla="*/ 2219502 w 4209189"/>
              <a:gd name="connsiteY8" fmla="*/ 1930526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9189" h="1931670">
                <a:moveTo>
                  <a:pt x="0" y="1142"/>
                </a:moveTo>
                <a:lnTo>
                  <a:pt x="2277519" y="1142"/>
                </a:lnTo>
                <a:lnTo>
                  <a:pt x="2277519" y="0"/>
                </a:lnTo>
                <a:lnTo>
                  <a:pt x="3243354" y="0"/>
                </a:lnTo>
                <a:cubicBezTo>
                  <a:pt x="3776770" y="0"/>
                  <a:pt x="4209189" y="432419"/>
                  <a:pt x="4209189" y="965835"/>
                </a:cubicBezTo>
                <a:cubicBezTo>
                  <a:pt x="4209189" y="1499251"/>
                  <a:pt x="3776770" y="1931670"/>
                  <a:pt x="3243354" y="1931670"/>
                </a:cubicBezTo>
                <a:lnTo>
                  <a:pt x="2277519" y="1931669"/>
                </a:lnTo>
                <a:lnTo>
                  <a:pt x="2277519" y="1930526"/>
                </a:lnTo>
                <a:lnTo>
                  <a:pt x="2219502" y="1930526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267200" cy="3200400"/>
          </a:xfrm>
        </p:spPr>
        <p:txBody>
          <a:bodyPr numCol="2" spcCol="274320"/>
          <a:lstStyle>
            <a:lvl1pPr marL="228600" indent="-228600">
              <a:buClr>
                <a:schemeClr val="bg2"/>
              </a:buClr>
              <a:buSzPct val="100000"/>
              <a:buFont typeface="+mj-lt"/>
              <a:buAutoNum type="arabicPeriod"/>
              <a:defRPr/>
            </a:lvl1pPr>
            <a:lvl2pPr marL="402336">
              <a:defRPr/>
            </a:lvl2pPr>
            <a:lvl3pPr marL="566928">
              <a:defRPr/>
            </a:lvl3pPr>
            <a:lvl4pPr marL="569214" indent="0">
              <a:buNone/>
              <a:defRPr/>
            </a:lvl4pPr>
            <a:lvl5pPr marL="914400">
              <a:defRPr/>
            </a:lvl5pPr>
            <a:lvl6pPr marL="1088136">
              <a:defRPr/>
            </a:lvl6pPr>
            <a:lvl7pPr marL="1261872">
              <a:defRPr/>
            </a:lvl7pPr>
            <a:lvl8pPr marL="1426464">
              <a:defRPr/>
            </a:lvl8pPr>
            <a:lvl9pPr marL="1600200"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42672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42672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5098842-B581-5B09-0656-283F542898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5478" y="0"/>
            <a:ext cx="4218522" cy="5148072"/>
          </a:xfrm>
          <a:custGeom>
            <a:avLst/>
            <a:gdLst>
              <a:gd name="connsiteX0" fmla="*/ 2574036 w 4218522"/>
              <a:gd name="connsiteY0" fmla="*/ 0 h 5148072"/>
              <a:gd name="connsiteX1" fmla="*/ 4218522 w 4218522"/>
              <a:gd name="connsiteY1" fmla="*/ 0 h 5148072"/>
              <a:gd name="connsiteX2" fmla="*/ 4218522 w 4218522"/>
              <a:gd name="connsiteY2" fmla="*/ 5143500 h 5148072"/>
              <a:gd name="connsiteX3" fmla="*/ 2664578 w 4218522"/>
              <a:gd name="connsiteY3" fmla="*/ 5143500 h 5148072"/>
              <a:gd name="connsiteX4" fmla="*/ 2574036 w 4218522"/>
              <a:gd name="connsiteY4" fmla="*/ 5148072 h 5148072"/>
              <a:gd name="connsiteX5" fmla="*/ 0 w 4218522"/>
              <a:gd name="connsiteY5" fmla="*/ 2574036 h 5148072"/>
              <a:gd name="connsiteX6" fmla="*/ 2574036 w 4218522"/>
              <a:gd name="connsiteY6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522" h="5148072">
                <a:moveTo>
                  <a:pt x="2574036" y="0"/>
                </a:moveTo>
                <a:lnTo>
                  <a:pt x="4218522" y="0"/>
                </a:lnTo>
                <a:lnTo>
                  <a:pt x="4218522" y="5143500"/>
                </a:lnTo>
                <a:lnTo>
                  <a:pt x="2664578" y="5143500"/>
                </a:lnTo>
                <a:lnTo>
                  <a:pt x="2574036" y="5148072"/>
                </a:lnTo>
                <a:cubicBezTo>
                  <a:pt x="1152435" y="5148072"/>
                  <a:pt x="0" y="3995637"/>
                  <a:pt x="0" y="2574036"/>
                </a:cubicBezTo>
                <a:cubicBezTo>
                  <a:pt x="0" y="1152435"/>
                  <a:pt x="1152435" y="0"/>
                  <a:pt x="2574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2FFA95-C2B6-28EE-10F1-817FD11670A3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C7D0BF-0268-84FB-0E88-F888A391A1BF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0B5BEB-8AC8-90F2-0048-17930E485D84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542A869-F0FD-A496-D510-3F7652478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270248" cy="3200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4270248" cy="68389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2A010-94CE-B50E-BF2E-171827C5DBB8}"/>
              </a:ext>
            </a:extLst>
          </p:cNvPr>
          <p:cNvSpPr txBox="1"/>
          <p:nvPr userDrawn="1"/>
        </p:nvSpPr>
        <p:spPr>
          <a:xfrm>
            <a:off x="1642188" y="47959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564B-7680-1942-EEF9-23D368AFDB30}"/>
              </a:ext>
            </a:extLst>
          </p:cNvPr>
          <p:cNvSpPr txBox="1"/>
          <p:nvPr userDrawn="1"/>
        </p:nvSpPr>
        <p:spPr>
          <a:xfrm>
            <a:off x="2108718" y="48239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4A4BB7A2-04B2-D4B5-C186-CAE6056C39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5478" y="0"/>
            <a:ext cx="4218522" cy="5148072"/>
          </a:xfrm>
          <a:custGeom>
            <a:avLst/>
            <a:gdLst>
              <a:gd name="connsiteX0" fmla="*/ 2574036 w 4218522"/>
              <a:gd name="connsiteY0" fmla="*/ 0 h 5148072"/>
              <a:gd name="connsiteX1" fmla="*/ 4218522 w 4218522"/>
              <a:gd name="connsiteY1" fmla="*/ 0 h 5148072"/>
              <a:gd name="connsiteX2" fmla="*/ 4218522 w 4218522"/>
              <a:gd name="connsiteY2" fmla="*/ 5143500 h 5148072"/>
              <a:gd name="connsiteX3" fmla="*/ 2664578 w 4218522"/>
              <a:gd name="connsiteY3" fmla="*/ 5143500 h 5148072"/>
              <a:gd name="connsiteX4" fmla="*/ 2574036 w 4218522"/>
              <a:gd name="connsiteY4" fmla="*/ 5148072 h 5148072"/>
              <a:gd name="connsiteX5" fmla="*/ 0 w 4218522"/>
              <a:gd name="connsiteY5" fmla="*/ 2574036 h 5148072"/>
              <a:gd name="connsiteX6" fmla="*/ 2574036 w 4218522"/>
              <a:gd name="connsiteY6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522" h="5148072">
                <a:moveTo>
                  <a:pt x="2574036" y="0"/>
                </a:moveTo>
                <a:lnTo>
                  <a:pt x="4218522" y="0"/>
                </a:lnTo>
                <a:lnTo>
                  <a:pt x="4218522" y="5143500"/>
                </a:lnTo>
                <a:lnTo>
                  <a:pt x="2664578" y="5143500"/>
                </a:lnTo>
                <a:lnTo>
                  <a:pt x="2574036" y="5148072"/>
                </a:lnTo>
                <a:cubicBezTo>
                  <a:pt x="1152435" y="5148072"/>
                  <a:pt x="0" y="3995637"/>
                  <a:pt x="0" y="2574036"/>
                </a:cubicBezTo>
                <a:cubicBezTo>
                  <a:pt x="0" y="1152435"/>
                  <a:pt x="1152435" y="0"/>
                  <a:pt x="2574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41C36CA-26F9-D188-82AD-E9BDA3012E6B}"/>
              </a:ext>
            </a:extLst>
          </p:cNvPr>
          <p:cNvSpPr/>
          <p:nvPr userDrawn="1"/>
        </p:nvSpPr>
        <p:spPr>
          <a:xfrm rot="2940000">
            <a:off x="-1451920" y="1731859"/>
            <a:ext cx="4209189" cy="1931670"/>
          </a:xfrm>
          <a:custGeom>
            <a:avLst/>
            <a:gdLst>
              <a:gd name="connsiteX0" fmla="*/ 0 w 4209189"/>
              <a:gd name="connsiteY0" fmla="*/ 1142 h 1931670"/>
              <a:gd name="connsiteX1" fmla="*/ 2277519 w 4209189"/>
              <a:gd name="connsiteY1" fmla="*/ 1142 h 1931670"/>
              <a:gd name="connsiteX2" fmla="*/ 2277519 w 4209189"/>
              <a:gd name="connsiteY2" fmla="*/ 0 h 1931670"/>
              <a:gd name="connsiteX3" fmla="*/ 3243354 w 4209189"/>
              <a:gd name="connsiteY3" fmla="*/ 0 h 1931670"/>
              <a:gd name="connsiteX4" fmla="*/ 4209189 w 4209189"/>
              <a:gd name="connsiteY4" fmla="*/ 965835 h 1931670"/>
              <a:gd name="connsiteX5" fmla="*/ 3243354 w 4209189"/>
              <a:gd name="connsiteY5" fmla="*/ 1931670 h 1931670"/>
              <a:gd name="connsiteX6" fmla="*/ 2277519 w 4209189"/>
              <a:gd name="connsiteY6" fmla="*/ 1931669 h 1931670"/>
              <a:gd name="connsiteX7" fmla="*/ 2277519 w 4209189"/>
              <a:gd name="connsiteY7" fmla="*/ 1930526 h 1931670"/>
              <a:gd name="connsiteX8" fmla="*/ 2219502 w 4209189"/>
              <a:gd name="connsiteY8" fmla="*/ 1930526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9189" h="1931670">
                <a:moveTo>
                  <a:pt x="0" y="1142"/>
                </a:moveTo>
                <a:lnTo>
                  <a:pt x="2277519" y="1142"/>
                </a:lnTo>
                <a:lnTo>
                  <a:pt x="2277519" y="0"/>
                </a:lnTo>
                <a:lnTo>
                  <a:pt x="3243354" y="0"/>
                </a:lnTo>
                <a:cubicBezTo>
                  <a:pt x="3776770" y="0"/>
                  <a:pt x="4209189" y="432419"/>
                  <a:pt x="4209189" y="965835"/>
                </a:cubicBezTo>
                <a:cubicBezTo>
                  <a:pt x="4209189" y="1499251"/>
                  <a:pt x="3776770" y="1931670"/>
                  <a:pt x="3243354" y="1931670"/>
                </a:cubicBezTo>
                <a:lnTo>
                  <a:pt x="2277519" y="1931669"/>
                </a:lnTo>
                <a:lnTo>
                  <a:pt x="2277519" y="1930526"/>
                </a:lnTo>
                <a:lnTo>
                  <a:pt x="2219502" y="1930526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153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5248656" cy="3200400"/>
          </a:xfrm>
        </p:spPr>
        <p:txBody>
          <a:bodyPr/>
          <a:lstStyle>
            <a:lvl1pPr>
              <a:defRPr>
                <a:solidFill>
                  <a:srgbClr val="5A6B67"/>
                </a:solidFill>
              </a:defRPr>
            </a:lvl1pPr>
            <a:lvl2pPr>
              <a:defRPr>
                <a:solidFill>
                  <a:srgbClr val="5A6B67"/>
                </a:solidFill>
              </a:defRPr>
            </a:lvl2pPr>
            <a:lvl3pPr>
              <a:defRPr>
                <a:solidFill>
                  <a:srgbClr val="5A6B67"/>
                </a:solidFill>
              </a:defRPr>
            </a:lvl3pPr>
            <a:lvl4pPr>
              <a:defRPr>
                <a:solidFill>
                  <a:srgbClr val="5A6B67"/>
                </a:solidFill>
              </a:defRPr>
            </a:lvl4pPr>
            <a:lvl5pPr>
              <a:defRPr>
                <a:solidFill>
                  <a:srgbClr val="5A6B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5248656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5248656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A984C-64C8-C1E5-FBEC-F0CCFA90E38B}"/>
              </a:ext>
            </a:extLst>
          </p:cNvPr>
          <p:cNvSpPr txBox="1"/>
          <p:nvPr userDrawn="1"/>
        </p:nvSpPr>
        <p:spPr>
          <a:xfrm>
            <a:off x="1404851" y="93933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2F68BE-8536-81F0-F155-FF490C2892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5000" y="0"/>
            <a:ext cx="3429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5248656" cy="3200400"/>
          </a:xfrm>
        </p:spPr>
        <p:txBody>
          <a:bodyPr/>
          <a:lstStyle>
            <a:lvl1pPr>
              <a:defRPr>
                <a:solidFill>
                  <a:srgbClr val="5A6B67"/>
                </a:solidFill>
              </a:defRPr>
            </a:lvl1pPr>
            <a:lvl2pPr>
              <a:defRPr>
                <a:solidFill>
                  <a:srgbClr val="5A6B67"/>
                </a:solidFill>
              </a:defRPr>
            </a:lvl2pPr>
            <a:lvl3pPr>
              <a:defRPr>
                <a:solidFill>
                  <a:srgbClr val="5A6B67"/>
                </a:solidFill>
              </a:defRPr>
            </a:lvl3pPr>
            <a:lvl4pPr>
              <a:defRPr>
                <a:solidFill>
                  <a:srgbClr val="5A6B67"/>
                </a:solidFill>
              </a:defRPr>
            </a:lvl4pPr>
            <a:lvl5pPr>
              <a:defRPr>
                <a:solidFill>
                  <a:srgbClr val="5A6B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5248656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A984C-64C8-C1E5-FBEC-F0CCFA90E38B}"/>
              </a:ext>
            </a:extLst>
          </p:cNvPr>
          <p:cNvSpPr txBox="1"/>
          <p:nvPr userDrawn="1"/>
        </p:nvSpPr>
        <p:spPr>
          <a:xfrm>
            <a:off x="1404851" y="93933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2F68BE-8536-81F0-F155-FF490C2892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5000" y="0"/>
            <a:ext cx="3429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F8813B4-18D2-35B3-DBD0-6B1B5F98A49D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911F1D1-2A52-37FF-19B1-2F37924DD6AE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68389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3977482" cy="3203575"/>
          </a:xfrm>
        </p:spPr>
        <p:txBody>
          <a:bodyPr/>
          <a:lstStyle>
            <a:lvl1pPr>
              <a:defRPr>
                <a:solidFill>
                  <a:srgbClr val="5A6B67"/>
                </a:solidFill>
              </a:defRPr>
            </a:lvl1pPr>
            <a:lvl2pPr>
              <a:defRPr>
                <a:solidFill>
                  <a:srgbClr val="5A6B67"/>
                </a:solidFill>
              </a:defRPr>
            </a:lvl2pPr>
            <a:lvl3pPr>
              <a:defRPr>
                <a:solidFill>
                  <a:srgbClr val="5A6B67"/>
                </a:solidFill>
              </a:defRPr>
            </a:lvl3pPr>
            <a:lvl4pPr>
              <a:defRPr>
                <a:solidFill>
                  <a:srgbClr val="5A6B67"/>
                </a:solidFill>
              </a:defRPr>
            </a:lvl4pPr>
            <a:lvl5pPr>
              <a:defRPr>
                <a:solidFill>
                  <a:srgbClr val="5A6B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318" y="1231900"/>
            <a:ext cx="3977481" cy="3203575"/>
          </a:xfrm>
        </p:spPr>
        <p:txBody>
          <a:bodyPr/>
          <a:lstStyle>
            <a:lvl1pPr>
              <a:defRPr>
                <a:solidFill>
                  <a:srgbClr val="5A6B67"/>
                </a:solidFill>
              </a:defRPr>
            </a:lvl1pPr>
            <a:lvl2pPr>
              <a:defRPr>
                <a:solidFill>
                  <a:srgbClr val="5A6B67"/>
                </a:solidFill>
              </a:defRPr>
            </a:lvl2pPr>
            <a:lvl3pPr>
              <a:defRPr>
                <a:solidFill>
                  <a:srgbClr val="5A6B67"/>
                </a:solidFill>
              </a:defRPr>
            </a:lvl3pPr>
            <a:lvl4pPr>
              <a:defRPr>
                <a:solidFill>
                  <a:srgbClr val="5A6B67"/>
                </a:solidFill>
              </a:defRPr>
            </a:lvl4pPr>
            <a:lvl5pPr>
              <a:defRPr>
                <a:solidFill>
                  <a:srgbClr val="5A6B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8DCF0-0150-1AD9-9A6C-F1B8DA7DFB46}"/>
              </a:ext>
            </a:extLst>
          </p:cNvPr>
          <p:cNvSpPr txBox="1"/>
          <p:nvPr userDrawn="1"/>
        </p:nvSpPr>
        <p:spPr>
          <a:xfrm>
            <a:off x="7738946" y="488423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D53FE-FE86-1902-D3F8-5B0094054B69}"/>
              </a:ext>
            </a:extLst>
          </p:cNvPr>
          <p:cNvSpPr txBox="1"/>
          <p:nvPr userDrawn="1"/>
        </p:nvSpPr>
        <p:spPr>
          <a:xfrm>
            <a:off x="5805996" y="483833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EFFB0-9284-3B03-45F3-AB76B6C1A6FD}"/>
              </a:ext>
            </a:extLst>
          </p:cNvPr>
          <p:cNvSpPr txBox="1"/>
          <p:nvPr userDrawn="1"/>
        </p:nvSpPr>
        <p:spPr>
          <a:xfrm>
            <a:off x="1379913" y="45387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D2FDC-8749-8C64-30E2-331FABE9147C}"/>
              </a:ext>
            </a:extLst>
          </p:cNvPr>
          <p:cNvSpPr txBox="1"/>
          <p:nvPr userDrawn="1"/>
        </p:nvSpPr>
        <p:spPr>
          <a:xfrm>
            <a:off x="1629295" y="48878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37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16AD846-EFB4-3D2D-07FE-39E68E8BB675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6AC29C-1AEE-1B38-DD9F-067CB674FD7A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40961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3977482" cy="3203575"/>
          </a:xfrm>
        </p:spPr>
        <p:txBody>
          <a:bodyPr/>
          <a:lstStyle>
            <a:lvl1pPr>
              <a:defRPr>
                <a:solidFill>
                  <a:srgbClr val="5A6B67"/>
                </a:solidFill>
              </a:defRPr>
            </a:lvl1pPr>
            <a:lvl2pPr>
              <a:defRPr>
                <a:solidFill>
                  <a:srgbClr val="5A6B67"/>
                </a:solidFill>
              </a:defRPr>
            </a:lvl2pPr>
            <a:lvl3pPr>
              <a:defRPr>
                <a:solidFill>
                  <a:srgbClr val="5A6B67"/>
                </a:solidFill>
              </a:defRPr>
            </a:lvl3pPr>
            <a:lvl4pPr>
              <a:defRPr>
                <a:solidFill>
                  <a:srgbClr val="5A6B67"/>
                </a:solidFill>
              </a:defRPr>
            </a:lvl4pPr>
            <a:lvl5pPr>
              <a:defRPr>
                <a:solidFill>
                  <a:srgbClr val="5A6B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318" y="1231900"/>
            <a:ext cx="3977481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7B7800-7190-394B-947C-B8A7D81D5A4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42233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8936B2B-BA6E-D2E9-051F-828DCD783E52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6FF862-FB45-EF80-79E4-B09B5BFF9E88}"/>
              </a:ext>
            </a:extLst>
          </p:cNvPr>
          <p:cNvSpPr/>
          <p:nvPr userDrawn="1"/>
        </p:nvSpPr>
        <p:spPr>
          <a:xfrm rot="-2820000">
            <a:off x="3598427" y="4214368"/>
            <a:ext cx="1924093" cy="1418458"/>
          </a:xfrm>
          <a:custGeom>
            <a:avLst/>
            <a:gdLst>
              <a:gd name="connsiteX0" fmla="*/ 1714226 w 1924093"/>
              <a:gd name="connsiteY0" fmla="*/ 209425 h 1418458"/>
              <a:gd name="connsiteX1" fmla="*/ 1924093 w 1924093"/>
              <a:gd name="connsiteY1" fmla="*/ 715022 h 1418458"/>
              <a:gd name="connsiteX2" fmla="*/ 1351968 w 1924093"/>
              <a:gd name="connsiteY2" fmla="*/ 1415517 h 1418458"/>
              <a:gd name="connsiteX3" fmla="*/ 1322734 w 1924093"/>
              <a:gd name="connsiteY3" fmla="*/ 1418458 h 1418458"/>
              <a:gd name="connsiteX4" fmla="*/ 0 w 1924093"/>
              <a:gd name="connsiteY4" fmla="*/ 0 h 1418458"/>
              <a:gd name="connsiteX5" fmla="*/ 491032 w 1924093"/>
              <a:gd name="connsiteY5" fmla="*/ 0 h 1418458"/>
              <a:gd name="connsiteX6" fmla="*/ 566456 w 1924093"/>
              <a:gd name="connsiteY6" fmla="*/ 0 h 1418458"/>
              <a:gd name="connsiteX7" fmla="*/ 1207562 w 1924093"/>
              <a:gd name="connsiteY7" fmla="*/ 0 h 1418458"/>
              <a:gd name="connsiteX8" fmla="*/ 1714226 w 1924093"/>
              <a:gd name="connsiteY8" fmla="*/ 209425 h 14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093" h="1418458">
                <a:moveTo>
                  <a:pt x="1714226" y="209425"/>
                </a:moveTo>
                <a:cubicBezTo>
                  <a:pt x="1843892" y="338819"/>
                  <a:pt x="1924093" y="517575"/>
                  <a:pt x="1924093" y="715022"/>
                </a:cubicBezTo>
                <a:cubicBezTo>
                  <a:pt x="1924093" y="1060556"/>
                  <a:pt x="1678479" y="1348844"/>
                  <a:pt x="1351968" y="1415517"/>
                </a:cubicBezTo>
                <a:lnTo>
                  <a:pt x="1322734" y="1418458"/>
                </a:lnTo>
                <a:lnTo>
                  <a:pt x="0" y="0"/>
                </a:lnTo>
                <a:lnTo>
                  <a:pt x="491032" y="0"/>
                </a:lnTo>
                <a:lnTo>
                  <a:pt x="566456" y="0"/>
                </a:lnTo>
                <a:lnTo>
                  <a:pt x="1207562" y="0"/>
                </a:lnTo>
                <a:cubicBezTo>
                  <a:pt x="1405427" y="0"/>
                  <a:pt x="1584560" y="80032"/>
                  <a:pt x="1714226" y="209425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68389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1632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184" y="1231900"/>
            <a:ext cx="2561632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600721-B011-D04F-86A1-FAB48F2004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5166" y="1231900"/>
            <a:ext cx="2561633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5C3A7D2-A50C-9AAF-5246-B9BC0EB57EC1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D4D562-9A05-D561-CA81-D11175AF571E}"/>
              </a:ext>
            </a:extLst>
          </p:cNvPr>
          <p:cNvSpPr/>
          <p:nvPr userDrawn="1"/>
        </p:nvSpPr>
        <p:spPr>
          <a:xfrm rot="-2820000">
            <a:off x="3598427" y="4214368"/>
            <a:ext cx="1924093" cy="1418458"/>
          </a:xfrm>
          <a:custGeom>
            <a:avLst/>
            <a:gdLst>
              <a:gd name="connsiteX0" fmla="*/ 1714226 w 1924093"/>
              <a:gd name="connsiteY0" fmla="*/ 209425 h 1418458"/>
              <a:gd name="connsiteX1" fmla="*/ 1924093 w 1924093"/>
              <a:gd name="connsiteY1" fmla="*/ 715022 h 1418458"/>
              <a:gd name="connsiteX2" fmla="*/ 1351968 w 1924093"/>
              <a:gd name="connsiteY2" fmla="*/ 1415517 h 1418458"/>
              <a:gd name="connsiteX3" fmla="*/ 1322734 w 1924093"/>
              <a:gd name="connsiteY3" fmla="*/ 1418458 h 1418458"/>
              <a:gd name="connsiteX4" fmla="*/ 0 w 1924093"/>
              <a:gd name="connsiteY4" fmla="*/ 0 h 1418458"/>
              <a:gd name="connsiteX5" fmla="*/ 491032 w 1924093"/>
              <a:gd name="connsiteY5" fmla="*/ 0 h 1418458"/>
              <a:gd name="connsiteX6" fmla="*/ 566456 w 1924093"/>
              <a:gd name="connsiteY6" fmla="*/ 0 h 1418458"/>
              <a:gd name="connsiteX7" fmla="*/ 1207562 w 1924093"/>
              <a:gd name="connsiteY7" fmla="*/ 0 h 1418458"/>
              <a:gd name="connsiteX8" fmla="*/ 1714226 w 1924093"/>
              <a:gd name="connsiteY8" fmla="*/ 209425 h 14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093" h="1418458">
                <a:moveTo>
                  <a:pt x="1714226" y="209425"/>
                </a:moveTo>
                <a:cubicBezTo>
                  <a:pt x="1843892" y="338819"/>
                  <a:pt x="1924093" y="517575"/>
                  <a:pt x="1924093" y="715022"/>
                </a:cubicBezTo>
                <a:cubicBezTo>
                  <a:pt x="1924093" y="1060556"/>
                  <a:pt x="1678479" y="1348844"/>
                  <a:pt x="1351968" y="1415517"/>
                </a:cubicBezTo>
                <a:lnTo>
                  <a:pt x="1322734" y="1418458"/>
                </a:lnTo>
                <a:lnTo>
                  <a:pt x="0" y="0"/>
                </a:lnTo>
                <a:lnTo>
                  <a:pt x="491032" y="0"/>
                </a:lnTo>
                <a:lnTo>
                  <a:pt x="566456" y="0"/>
                </a:lnTo>
                <a:lnTo>
                  <a:pt x="1207562" y="0"/>
                </a:lnTo>
                <a:cubicBezTo>
                  <a:pt x="1405427" y="0"/>
                  <a:pt x="1584560" y="80032"/>
                  <a:pt x="1714226" y="209425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1632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184" y="1231900"/>
            <a:ext cx="2561632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600721-B011-D04F-86A1-FAB48F2004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5166" y="1231900"/>
            <a:ext cx="2561633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DCE18C-4FAF-B84F-8867-AB8B41FDCAC1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8ED38-9C1A-9922-DC81-39A3CEDC157A}"/>
              </a:ext>
            </a:extLst>
          </p:cNvPr>
          <p:cNvSpPr txBox="1"/>
          <p:nvPr userDrawn="1"/>
        </p:nvSpPr>
        <p:spPr>
          <a:xfrm>
            <a:off x="648393" y="45636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6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86A3441E-FC56-E98B-6ABD-88E3121E48F3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9F481D6-BC93-C5E4-DFF9-2855325B41D8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0637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231900"/>
            <a:ext cx="5394324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2B3E313-0402-C8B6-8166-236A340ECA33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5A9BBC2-DB1F-E768-B14A-C1EBC6EA94A7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0637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231900"/>
            <a:ext cx="5394324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9B34E4-1128-6E4F-A42E-FF25BFC2E1D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07FED-617C-B752-B09B-FDA3C1369465}"/>
              </a:ext>
            </a:extLst>
          </p:cNvPr>
          <p:cNvSpPr txBox="1"/>
          <p:nvPr userDrawn="1"/>
        </p:nvSpPr>
        <p:spPr>
          <a:xfrm>
            <a:off x="1463040" y="98921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80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6C7ABB7-FE3F-0D21-1A93-2F4CECAE36D5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081130A-6CAC-00F9-177A-6CFA0D3EF4A7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5394324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E0912-25D8-D420-64D0-6ED039DA3DC7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2B788EC-FC0C-EE44-3ED8-8498E41723A8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F08E20-D84A-6EAF-56BA-5C0EE5AF37A6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F1449AF-12D2-1B99-78D9-CB70C6EAA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5B12200-AE09-6F1C-D128-FDCBC74C7226}"/>
              </a:ext>
            </a:extLst>
          </p:cNvPr>
          <p:cNvSpPr/>
          <p:nvPr userDrawn="1"/>
        </p:nvSpPr>
        <p:spPr>
          <a:xfrm rot="-7860000">
            <a:off x="5280052" y="3974196"/>
            <a:ext cx="2371924" cy="1752813"/>
          </a:xfrm>
          <a:custGeom>
            <a:avLst/>
            <a:gdLst>
              <a:gd name="connsiteX0" fmla="*/ 2171820 w 2371924"/>
              <a:gd name="connsiteY0" fmla="*/ 1433367 h 1752813"/>
              <a:gd name="connsiteX1" fmla="*/ 1495624 w 2371924"/>
              <a:gd name="connsiteY1" fmla="*/ 1752813 h 1752813"/>
              <a:gd name="connsiteX2" fmla="*/ 630223 w 2371924"/>
              <a:gd name="connsiteY2" fmla="*/ 1752813 h 1752813"/>
              <a:gd name="connsiteX3" fmla="*/ 619324 w 2371924"/>
              <a:gd name="connsiteY3" fmla="*/ 1752813 h 1752813"/>
              <a:gd name="connsiteX4" fmla="*/ 0 w 2371924"/>
              <a:gd name="connsiteY4" fmla="*/ 1752813 h 1752813"/>
              <a:gd name="connsiteX5" fmla="*/ 1523697 w 2371924"/>
              <a:gd name="connsiteY5" fmla="*/ 0 h 1752813"/>
              <a:gd name="connsiteX6" fmla="*/ 1672229 w 2371924"/>
              <a:gd name="connsiteY6" fmla="*/ 14999 h 1752813"/>
              <a:gd name="connsiteX7" fmla="*/ 2371924 w 2371924"/>
              <a:gd name="connsiteY7" fmla="*/ 874989 h 1752813"/>
              <a:gd name="connsiteX8" fmla="*/ 2171820 w 2371924"/>
              <a:gd name="connsiteY8" fmla="*/ 1433367 h 17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24" h="1752813">
                <a:moveTo>
                  <a:pt x="2171820" y="1433367"/>
                </a:moveTo>
                <a:cubicBezTo>
                  <a:pt x="2011093" y="1628460"/>
                  <a:pt x="1767855" y="1752813"/>
                  <a:pt x="1495624" y="1752813"/>
                </a:cubicBezTo>
                <a:lnTo>
                  <a:pt x="630223" y="1752813"/>
                </a:lnTo>
                <a:lnTo>
                  <a:pt x="619324" y="1752813"/>
                </a:lnTo>
                <a:lnTo>
                  <a:pt x="0" y="1752813"/>
                </a:lnTo>
                <a:lnTo>
                  <a:pt x="1523697" y="0"/>
                </a:lnTo>
                <a:lnTo>
                  <a:pt x="1672229" y="14999"/>
                </a:lnTo>
                <a:cubicBezTo>
                  <a:pt x="2071544" y="96853"/>
                  <a:pt x="2371924" y="450781"/>
                  <a:pt x="2371924" y="874989"/>
                </a:cubicBezTo>
                <a:cubicBezTo>
                  <a:pt x="2371924" y="1087093"/>
                  <a:pt x="2296829" y="1281627"/>
                  <a:pt x="2171820" y="1433367"/>
                </a:cubicBez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A9B513D-1739-45BE-8481-94C004376264}"/>
              </a:ext>
            </a:extLst>
          </p:cNvPr>
          <p:cNvSpPr/>
          <p:nvPr userDrawn="1"/>
        </p:nvSpPr>
        <p:spPr>
          <a:xfrm rot="8520000">
            <a:off x="7244937" y="-150543"/>
            <a:ext cx="2117293" cy="1550670"/>
          </a:xfrm>
          <a:custGeom>
            <a:avLst/>
            <a:gdLst>
              <a:gd name="connsiteX0" fmla="*/ 0 w 2117293"/>
              <a:gd name="connsiteY0" fmla="*/ 765277 h 1550670"/>
              <a:gd name="connsiteX1" fmla="*/ 597900 w 2117293"/>
              <a:gd name="connsiteY1" fmla="*/ 0 h 1550670"/>
              <a:gd name="connsiteX2" fmla="*/ 1341958 w 2117293"/>
              <a:gd name="connsiteY2" fmla="*/ 0 h 1550670"/>
              <a:gd name="connsiteX3" fmla="*/ 2117293 w 2117293"/>
              <a:gd name="connsiteY3" fmla="*/ 775335 h 1550670"/>
              <a:gd name="connsiteX4" fmla="*/ 1341958 w 2117293"/>
              <a:gd name="connsiteY4" fmla="*/ 1550670 h 1550670"/>
              <a:gd name="connsiteX5" fmla="*/ 1005257 w 2117293"/>
              <a:gd name="connsiteY5" fmla="*/ 1550669 h 15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293" h="1550670">
                <a:moveTo>
                  <a:pt x="0" y="765277"/>
                </a:moveTo>
                <a:lnTo>
                  <a:pt x="597900" y="0"/>
                </a:lnTo>
                <a:lnTo>
                  <a:pt x="1341958" y="0"/>
                </a:lnTo>
                <a:cubicBezTo>
                  <a:pt x="1770164" y="0"/>
                  <a:pt x="2117293" y="347129"/>
                  <a:pt x="2117293" y="775335"/>
                </a:cubicBezTo>
                <a:cubicBezTo>
                  <a:pt x="2117293" y="1203541"/>
                  <a:pt x="1770164" y="1550670"/>
                  <a:pt x="1341958" y="1550670"/>
                </a:cubicBezTo>
                <a:lnTo>
                  <a:pt x="1005257" y="1550669"/>
                </a:lnTo>
                <a:close/>
              </a:path>
            </a:pathLst>
          </a:custGeom>
          <a:solidFill>
            <a:srgbClr val="D9E0E2">
              <a:alpha val="25000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5394324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140389-BD01-794D-86E4-AD478067964B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12B32-2B9F-C0FA-F7BC-B1AA30D0C225}"/>
              </a:ext>
            </a:extLst>
          </p:cNvPr>
          <p:cNvSpPr txBox="1"/>
          <p:nvPr userDrawn="1"/>
        </p:nvSpPr>
        <p:spPr>
          <a:xfrm>
            <a:off x="7772400" y="47881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08E80-2365-E3DC-DB9B-9FFB7DD333E5}"/>
              </a:ext>
            </a:extLst>
          </p:cNvPr>
          <p:cNvSpPr txBox="1"/>
          <p:nvPr userDrawn="1"/>
        </p:nvSpPr>
        <p:spPr>
          <a:xfrm>
            <a:off x="5930781" y="48625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53FFA-46C5-5C99-4898-28D5B27011B3}"/>
              </a:ext>
            </a:extLst>
          </p:cNvPr>
          <p:cNvSpPr txBox="1"/>
          <p:nvPr userDrawn="1"/>
        </p:nvSpPr>
        <p:spPr>
          <a:xfrm>
            <a:off x="5486400" y="49045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6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6C46C2-A30D-174D-9851-D6AF87D937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231901"/>
            <a:ext cx="8229600" cy="3168650"/>
          </a:xfrm>
          <a:solidFill>
            <a:srgbClr val="D9D9D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95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6C46C2-A30D-174D-9851-D6AF87D937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231901"/>
            <a:ext cx="8229600" cy="3168650"/>
          </a:xfrm>
          <a:solidFill>
            <a:srgbClr val="D9D9D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1F1BC6-8CCD-F34C-9AB4-02A7481BCEEC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17B8B-9967-834E-6E19-3CEC1E6BE806}"/>
              </a:ext>
            </a:extLst>
          </p:cNvPr>
          <p:cNvSpPr txBox="1"/>
          <p:nvPr userDrawn="1"/>
        </p:nvSpPr>
        <p:spPr>
          <a:xfrm>
            <a:off x="1396538" y="9476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08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6C46C2-A30D-174D-9851-D6AF87D937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rgbClr val="D9D9D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17B8B-9967-834E-6E19-3CEC1E6BE806}"/>
              </a:ext>
            </a:extLst>
          </p:cNvPr>
          <p:cNvSpPr txBox="1"/>
          <p:nvPr userDrawn="1"/>
        </p:nvSpPr>
        <p:spPr>
          <a:xfrm>
            <a:off x="1396538" y="9476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E60B6-5CAD-77DE-8FEA-B990A5EFB7DF}"/>
              </a:ext>
            </a:extLst>
          </p:cNvPr>
          <p:cNvSpPr txBox="1"/>
          <p:nvPr userDrawn="1"/>
        </p:nvSpPr>
        <p:spPr>
          <a:xfrm>
            <a:off x="5760720" y="49377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FBAC64A-FC46-21BE-1464-AB041FABAB8A}"/>
              </a:ext>
            </a:extLst>
          </p:cNvPr>
          <p:cNvSpPr/>
          <p:nvPr userDrawn="1"/>
        </p:nvSpPr>
        <p:spPr>
          <a:xfrm>
            <a:off x="4724400" y="4199355"/>
            <a:ext cx="4419600" cy="612648"/>
          </a:xfrm>
          <a:custGeom>
            <a:avLst/>
            <a:gdLst>
              <a:gd name="connsiteX0" fmla="*/ 306324 w 4419600"/>
              <a:gd name="connsiteY0" fmla="*/ 0 h 612648"/>
              <a:gd name="connsiteX1" fmla="*/ 321442 w 4419600"/>
              <a:gd name="connsiteY1" fmla="*/ 1524 h 612648"/>
              <a:gd name="connsiteX2" fmla="*/ 4419600 w 4419600"/>
              <a:gd name="connsiteY2" fmla="*/ 1524 h 612648"/>
              <a:gd name="connsiteX3" fmla="*/ 4419600 w 4419600"/>
              <a:gd name="connsiteY3" fmla="*/ 611124 h 612648"/>
              <a:gd name="connsiteX4" fmla="*/ 321442 w 4419600"/>
              <a:gd name="connsiteY4" fmla="*/ 611124 h 612648"/>
              <a:gd name="connsiteX5" fmla="*/ 306324 w 4419600"/>
              <a:gd name="connsiteY5" fmla="*/ 612648 h 612648"/>
              <a:gd name="connsiteX6" fmla="*/ 0 w 4419600"/>
              <a:gd name="connsiteY6" fmla="*/ 306324 h 612648"/>
              <a:gd name="connsiteX7" fmla="*/ 306324 w 4419600"/>
              <a:gd name="connsiteY7" fmla="*/ 0 h 61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612648">
                <a:moveTo>
                  <a:pt x="306324" y="0"/>
                </a:moveTo>
                <a:lnTo>
                  <a:pt x="321442" y="1524"/>
                </a:lnTo>
                <a:lnTo>
                  <a:pt x="4419600" y="1524"/>
                </a:lnTo>
                <a:lnTo>
                  <a:pt x="4419600" y="611124"/>
                </a:lnTo>
                <a:lnTo>
                  <a:pt x="321442" y="611124"/>
                </a:lnTo>
                <a:lnTo>
                  <a:pt x="306324" y="612648"/>
                </a:lnTo>
                <a:cubicBezTo>
                  <a:pt x="137146" y="612648"/>
                  <a:pt x="0" y="475502"/>
                  <a:pt x="0" y="306324"/>
                </a:cubicBezTo>
                <a:cubicBezTo>
                  <a:pt x="0" y="137146"/>
                  <a:pt x="137146" y="0"/>
                  <a:pt x="3063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100" dirty="0">
              <a:latin typeface="PT Serif" panose="020A0603040505020204" pitchFamily="18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14D99-F09B-70E0-80EB-029E84D72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7300" y="4353279"/>
            <a:ext cx="3733800" cy="304800"/>
          </a:xfrm>
        </p:spPr>
        <p:txBody>
          <a:bodyPr anchor="ctr"/>
          <a:lstStyle>
            <a:lvl1pPr marL="0" indent="0">
              <a:buNone/>
              <a:defRPr b="0" i="0">
                <a:solidFill>
                  <a:schemeClr val="bg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A4A5A2-7625-F660-AC5F-D123A058AC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E7E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67BA49-9F7F-004F-AD25-C43FB33D77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85F96B3-C173-F387-43E6-49F88224F6E8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971550"/>
            <a:ext cx="3977639" cy="1691639"/>
          </a:xfrm>
        </p:spPr>
        <p:txBody>
          <a:bodyPr anchor="b" anchorCtr="0"/>
          <a:lstStyle>
            <a:lvl1pPr>
              <a:defRPr sz="3200" spc="20" baseline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51534-E270-2DC6-D8A4-C0ECA79C5A4F}"/>
              </a:ext>
            </a:extLst>
          </p:cNvPr>
          <p:cNvSpPr txBox="1"/>
          <p:nvPr userDrawn="1"/>
        </p:nvSpPr>
        <p:spPr>
          <a:xfrm>
            <a:off x="-20782" y="8001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3C8B4A-377F-8BB1-3A57-44A00DACC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9F7891-9F42-8853-2306-00CC84A5F43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486E572-B6EA-A15A-4E85-5771D296D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AD29C-00F6-853A-AC8C-167B47CDD1C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18AABFC-45D1-7040-C2F4-0B56672B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302D83-CF26-505E-9C6B-10D801A68ED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B778483-CD1E-70E8-2F6B-52DF42DC9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905E80-5A29-1539-BD9E-593BB38ABD1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2B8E054-4E4D-92FB-7780-8D39075ED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9F7891-9F42-8853-2306-00CC84A5F43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E61B2D0-34EE-7F49-D9E7-53FC114D47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D2ACBB-B84E-867D-DB88-1785E26475B3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D5B21A-03DF-E981-88B2-5137D39B1EDC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1C18E62-588B-1B9E-C4D0-F605C77986A0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9C1A1CE-D4C4-48DA-2B1B-DAD89B507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AD29C-00F6-853A-AC8C-167B47CDD1C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235DB0C-F06C-C3B7-7A54-392E79A00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302D83-CF26-505E-9C6B-10D801A68ED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BB42DFF8-80C5-4F5B-53E0-12A1569E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905E80-5A29-1539-BD9E-593BB38ABD1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51C7235-0173-35F9-C91B-3CA15356C6BD}"/>
              </a:ext>
            </a:extLst>
          </p:cNvPr>
          <p:cNvSpPr/>
          <p:nvPr userDrawn="1"/>
        </p:nvSpPr>
        <p:spPr>
          <a:xfrm rot="8100000">
            <a:off x="3765655" y="1408519"/>
            <a:ext cx="6315547" cy="1673352"/>
          </a:xfrm>
          <a:custGeom>
            <a:avLst/>
            <a:gdLst>
              <a:gd name="connsiteX0" fmla="*/ 819265 w 6315547"/>
              <a:gd name="connsiteY0" fmla="*/ 1673352 h 1673352"/>
              <a:gd name="connsiteX1" fmla="*/ 0 w 6315547"/>
              <a:gd name="connsiteY1" fmla="*/ 854087 h 1673352"/>
              <a:gd name="connsiteX2" fmla="*/ 854088 w 6315547"/>
              <a:gd name="connsiteY2" fmla="*/ 0 h 1673352"/>
              <a:gd name="connsiteX3" fmla="*/ 4639147 w 6315547"/>
              <a:gd name="connsiteY3" fmla="*/ 0 h 1673352"/>
              <a:gd name="connsiteX4" fmla="*/ 4683012 w 6315547"/>
              <a:gd name="connsiteY4" fmla="*/ 0 h 1673352"/>
              <a:gd name="connsiteX5" fmla="*/ 5477347 w 6315547"/>
              <a:gd name="connsiteY5" fmla="*/ 0 h 1673352"/>
              <a:gd name="connsiteX6" fmla="*/ 6315547 w 6315547"/>
              <a:gd name="connsiteY6" fmla="*/ 836676 h 1673352"/>
              <a:gd name="connsiteX7" fmla="*/ 5477347 w 6315547"/>
              <a:gd name="connsiteY7" fmla="*/ 1673352 h 1673352"/>
              <a:gd name="connsiteX8" fmla="*/ 4683012 w 6315547"/>
              <a:gd name="connsiteY8" fmla="*/ 1673352 h 1673352"/>
              <a:gd name="connsiteX9" fmla="*/ 4639147 w 6315547"/>
              <a:gd name="connsiteY9" fmla="*/ 1673352 h 167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15547" h="1673352">
                <a:moveTo>
                  <a:pt x="819265" y="1673352"/>
                </a:moveTo>
                <a:lnTo>
                  <a:pt x="0" y="854087"/>
                </a:lnTo>
                <a:lnTo>
                  <a:pt x="854088" y="0"/>
                </a:lnTo>
                <a:lnTo>
                  <a:pt x="4639147" y="0"/>
                </a:lnTo>
                <a:lnTo>
                  <a:pt x="4683012" y="0"/>
                </a:lnTo>
                <a:lnTo>
                  <a:pt x="5477347" y="0"/>
                </a:lnTo>
                <a:cubicBezTo>
                  <a:pt x="5940272" y="0"/>
                  <a:pt x="6315547" y="374593"/>
                  <a:pt x="6315547" y="836676"/>
                </a:cubicBezTo>
                <a:cubicBezTo>
                  <a:pt x="6315547" y="1298759"/>
                  <a:pt x="5940272" y="1673352"/>
                  <a:pt x="5477347" y="1673352"/>
                </a:cubicBezTo>
                <a:lnTo>
                  <a:pt x="4683012" y="1673352"/>
                </a:lnTo>
                <a:lnTo>
                  <a:pt x="4639147" y="167335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927" y="1504950"/>
            <a:ext cx="3977639" cy="1158239"/>
          </a:xfrm>
        </p:spPr>
        <p:txBody>
          <a:bodyPr anchor="b" anchorCtr="0"/>
          <a:lstStyle>
            <a:lvl1pPr>
              <a:defRPr sz="32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14800" y="2802255"/>
            <a:ext cx="3977639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b="1" cap="all" spc="20" baseline="0">
                <a:solidFill>
                  <a:schemeClr val="bg1"/>
                </a:solidFill>
                <a:latin typeface="PT Sans" panose="020B0503020203020204" pitchFamily="34" charset="77"/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51E6C5-C670-5449-9F4B-289E08AC5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61" y="1805353"/>
            <a:ext cx="1717390" cy="1696800"/>
          </a:xfrm>
          <a:custGeom>
            <a:avLst/>
            <a:gdLst>
              <a:gd name="connsiteX0" fmla="*/ 1131117 w 1717390"/>
              <a:gd name="connsiteY0" fmla="*/ 0 h 1696800"/>
              <a:gd name="connsiteX1" fmla="*/ 1717390 w 1717390"/>
              <a:gd name="connsiteY1" fmla="*/ 586273 h 1696800"/>
              <a:gd name="connsiteX2" fmla="*/ 1639716 w 1717390"/>
              <a:gd name="connsiteY2" fmla="*/ 878095 h 1696800"/>
              <a:gd name="connsiteX3" fmla="*/ 1606495 w 1717390"/>
              <a:gd name="connsiteY3" fmla="*/ 926036 h 1696800"/>
              <a:gd name="connsiteX4" fmla="*/ 919437 w 1717390"/>
              <a:gd name="connsiteY4" fmla="*/ 1589520 h 1696800"/>
              <a:gd name="connsiteX5" fmla="*/ 876511 w 1717390"/>
              <a:gd name="connsiteY5" fmla="*/ 1619266 h 1696800"/>
              <a:gd name="connsiteX6" fmla="*/ 585216 w 1717390"/>
              <a:gd name="connsiteY6" fmla="*/ 1696800 h 1696800"/>
              <a:gd name="connsiteX7" fmla="*/ 0 w 1717390"/>
              <a:gd name="connsiteY7" fmla="*/ 1111584 h 1696800"/>
              <a:gd name="connsiteX8" fmla="*/ 77534 w 1717390"/>
              <a:gd name="connsiteY8" fmla="*/ 820289 h 1696800"/>
              <a:gd name="connsiteX9" fmla="*/ 102920 w 1717390"/>
              <a:gd name="connsiteY9" fmla="*/ 783655 h 1696800"/>
              <a:gd name="connsiteX10" fmla="*/ 820490 w 1717390"/>
              <a:gd name="connsiteY10" fmla="*/ 90706 h 1696800"/>
              <a:gd name="connsiteX11" fmla="*/ 839295 w 1717390"/>
              <a:gd name="connsiteY11" fmla="*/ 77674 h 1696800"/>
              <a:gd name="connsiteX12" fmla="*/ 1131117 w 1717390"/>
              <a:gd name="connsiteY12" fmla="*/ 0 h 16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90" h="1696800">
                <a:moveTo>
                  <a:pt x="1131117" y="0"/>
                </a:moveTo>
                <a:cubicBezTo>
                  <a:pt x="1454907" y="0"/>
                  <a:pt x="1717390" y="262483"/>
                  <a:pt x="1717390" y="586273"/>
                </a:cubicBezTo>
                <a:cubicBezTo>
                  <a:pt x="1717390" y="692517"/>
                  <a:pt x="1689130" y="792160"/>
                  <a:pt x="1639716" y="878095"/>
                </a:cubicBezTo>
                <a:lnTo>
                  <a:pt x="1606495" y="926036"/>
                </a:lnTo>
                <a:lnTo>
                  <a:pt x="919437" y="1589520"/>
                </a:lnTo>
                <a:lnTo>
                  <a:pt x="876511" y="1619266"/>
                </a:lnTo>
                <a:cubicBezTo>
                  <a:pt x="790731" y="1668591"/>
                  <a:pt x="691268" y="1696800"/>
                  <a:pt x="585216" y="1696800"/>
                </a:cubicBezTo>
                <a:cubicBezTo>
                  <a:pt x="262010" y="1696800"/>
                  <a:pt x="0" y="1434790"/>
                  <a:pt x="0" y="1111584"/>
                </a:cubicBezTo>
                <a:cubicBezTo>
                  <a:pt x="0" y="1005533"/>
                  <a:pt x="28209" y="906069"/>
                  <a:pt x="77534" y="820289"/>
                </a:cubicBezTo>
                <a:lnTo>
                  <a:pt x="102920" y="783655"/>
                </a:lnTo>
                <a:lnTo>
                  <a:pt x="820490" y="90706"/>
                </a:lnTo>
                <a:lnTo>
                  <a:pt x="839295" y="77674"/>
                </a:lnTo>
                <a:cubicBezTo>
                  <a:pt x="925230" y="28261"/>
                  <a:pt x="1024874" y="0"/>
                  <a:pt x="11311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B4D21B9-70CA-6EF6-BA7D-6073D1AA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6A3B-A09F-2F48-89B5-88F69CD0D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1BBA-E035-AC4A-9970-B27091D75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FE97-439F-A649-87BE-06EB6810A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rgbClr val="236F9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43CAE4-BD08-7671-F139-1AD09846A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8051EB-AB4E-176C-D321-B1559C6CC9B8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0FC160-3F4A-0DA0-1E24-9EBF31B45426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9EBFC21-66E9-F635-98C0-A9B3AC3421DB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B99DB3-7AB8-6DDA-3AC7-EFFDEA55B8F3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0B0AF14-AB85-C9A6-8D47-D902C9106D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1ED35-7D25-29F4-32F0-DD3B6122A06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E7E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rgbClr val="236F91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43CAE4-BD08-7671-F139-1AD09846A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8DCF6-84AE-221B-1075-FD047EF27570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0522356-3DB3-32DA-5AA3-7197F3A6F288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031EBB3-297B-E5BA-943B-56D63A7EAE4F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7C64AEC-493D-8A64-DA1D-161137C8BAED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BF19138-00B5-7589-8709-10A5DB7B59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7B73C-4EAF-B29B-A4B6-E0B7C5B452C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EC3CFEA-2DF3-DD23-A922-059F2524C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C58FE-85B8-CCB3-B456-0241724A7315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65E116-62C4-472D-0191-5E3ECF140E08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6E4EFB-B4B2-044C-81E5-13F6BC00B345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C466CA1-52BD-C46F-D586-48B7544C92A6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6AA444D-904C-45FB-B3D2-28A1610CF5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C016B8-8EEE-9D22-057D-2EFDD7A3A3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D63825E-2CAA-1499-E568-0EE97364A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2FB08-ED38-C5FD-4199-CB0A2C6F08B1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20AAD3-4D6B-FD63-BB41-5DBCAE5B3CB9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B3574E4-5067-4584-1B58-E871E9ECB904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E894B6-D158-E201-6F23-0890DE731814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083A0A4-AE39-E837-EEAE-4AB63A8A9D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6FC33-44AD-5783-40E6-2357665F012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DC409B6-77BE-0476-391A-BA430EAC1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681E5E-E204-50EC-AACE-C9F195F30A48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739B431-7E19-78F5-9809-E3108ED3D209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65F3CD0-420B-45DD-E717-AE8DC182BE72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6019AB-BB82-DCAA-9635-06BFE3F3F1C0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7B3EFAC-71C7-03A1-DB98-1A4185364E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9FBB8-2C7B-D457-6B84-DC5C6A5AE72F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CC338B6-5D5C-AC5B-8CD9-4622A4F631C5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3229380-8154-42F1-73BC-CD35B3226BA0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1F1EFEC-ADC8-6EEB-5150-02FEB5BE4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34780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AD1E31-029A-B4A4-0D98-81C864BFA24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DD3297F-9FBD-43A9-F939-C5F3A0D84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169664"/>
            <a:ext cx="4114800" cy="7593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B7AFC71-4214-E126-A592-5746086ED828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484EC6-AC56-61BC-4132-DDEF1922EA42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A5728A0-E53C-AFCF-07E1-4798353A4A69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FA93E1E-9945-07E0-31B8-5040C323423D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5196376-55D4-A499-0F5C-F74AC17579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D7B73C-4EAF-B29B-A4B6-E0B7C5B452C1}"/>
              </a:ext>
            </a:extLst>
          </p:cNvPr>
          <p:cNvSpPr/>
          <p:nvPr userDrawn="1"/>
        </p:nvSpPr>
        <p:spPr>
          <a:xfrm>
            <a:off x="0" y="8285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8E358-731F-5294-843B-0C1450F6B706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2AD75B8-F8AC-2709-9D31-0EDDF39333CB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BCA010-633C-78A0-86A3-21C81F7D5261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3158BAF-59B5-0B23-13C9-C39028220B34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98E2B512-FE41-5F84-29B5-B773BED56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12D212A-8A97-34F1-9B77-86CD2CBDCB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C016B8-8EEE-9D22-057D-2EFDD7A3A3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B7E9E-C750-34A5-98FB-7A9BE6CB711A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883F92C-ECD4-6ED2-1058-5D8FC7976EA8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95540-76F8-2DCF-6D5C-F2E743E7B89F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3DF352-0782-8899-C53E-1C33987FBAA8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26FBFFBB-5B84-8B15-105F-C934D3423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A07D876-FACC-8712-14E8-F74801813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6FC33-44AD-5783-40E6-2357665F012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38FEA-A2F2-39A8-C40E-80F38B1BB88A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BFFA93F-6CE5-83CB-0957-F259138D5C6B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43A409D-5AF0-6BE3-E568-6B0B0B459D37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F74A0BD-E4EC-1FCB-A77F-E1EE22F9F230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6CF84C4-19F1-D1F4-26A1-608C8A4E9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E9D48D1-7331-3BF7-0FB6-1FFF5AAA9F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hank You - Do Busines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AD1E31-029A-B4A4-0D98-81C864BFA24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62A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i="0" spc="20" baseline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1914259"/>
            <a:ext cx="4572000" cy="182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b="1" cap="all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E291D5-05E2-4169-C5E1-92BF475597EF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5D773B-0063-0C92-C292-41A86F658F59}"/>
                </a:ext>
              </a:extLst>
            </p:cNvPr>
            <p:cNvSpPr/>
            <p:nvPr userDrawn="1"/>
          </p:nvSpPr>
          <p:spPr>
            <a:xfrm rot="1902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B8B9F81-E32A-9C8A-1BEA-3A3A671D5C67}"/>
                </a:ext>
              </a:extLst>
            </p:cNvPr>
            <p:cNvSpPr/>
            <p:nvPr userDrawn="1"/>
          </p:nvSpPr>
          <p:spPr>
            <a:xfrm rot="1878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1EEE323-615B-80FB-579D-E9084F02E50D}"/>
                </a:ext>
              </a:extLst>
            </p:cNvPr>
            <p:cNvSpPr/>
            <p:nvPr userDrawn="1"/>
          </p:nvSpPr>
          <p:spPr>
            <a:xfrm rot="189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D52E8C34-3987-AAB0-7F09-54C9BED70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198" y="4171950"/>
            <a:ext cx="4114800" cy="759377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ECDDA3D-FD86-32B1-004A-34850B8FBA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81FF-D644-5867-105C-07A7D1B0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5926B-E095-AAD0-A511-A8E7B6B9A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45720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4572000" cy="4096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30C2D7F-D3DA-14CC-3345-362206DF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234440"/>
            <a:ext cx="45720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152E075-E3A2-049B-DE6A-B89F1FE88D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4853B2E7-1E53-F293-7E9E-CBB493D43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0687" y="0"/>
            <a:ext cx="11054687" cy="51435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4CFF-EF8D-B8B2-1DB5-81B61A14D9A2}"/>
              </a:ext>
            </a:extLst>
          </p:cNvPr>
          <p:cNvSpPr txBox="1"/>
          <p:nvPr userDrawn="1"/>
        </p:nvSpPr>
        <p:spPr>
          <a:xfrm>
            <a:off x="7688424" y="54584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30C2D7F-D3DA-14CC-3345-362206DF3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234440"/>
            <a:ext cx="45720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77AC4B-3C92-BEC8-BD0D-3CBC4D0E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4572000" cy="6838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166341-031C-FB0A-CB85-78A5189DA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00" y="742950"/>
            <a:ext cx="3428907" cy="3468361"/>
          </a:xfrm>
          <a:custGeom>
            <a:avLst/>
            <a:gdLst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178945 w 3428907"/>
              <a:gd name="connsiteY13" fmla="*/ 2310498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157606 w 3428907"/>
              <a:gd name="connsiteY17" fmla="*/ 3333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149126 w 3428907"/>
              <a:gd name="connsiteY16" fmla="*/ 33025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068706 w 3428907"/>
              <a:gd name="connsiteY17" fmla="*/ 400035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171359 w 3428907"/>
              <a:gd name="connsiteY18" fmla="*/ 3080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  <a:gd name="connsiteX0" fmla="*/ 2743107 w 3428907"/>
              <a:gd name="connsiteY0" fmla="*/ 0 h 3468361"/>
              <a:gd name="connsiteX1" fmla="*/ 3428907 w 3428907"/>
              <a:gd name="connsiteY1" fmla="*/ 685800 h 3468361"/>
              <a:gd name="connsiteX2" fmla="*/ 3311783 w 3428907"/>
              <a:gd name="connsiteY2" fmla="*/ 1069238 h 3468361"/>
              <a:gd name="connsiteX3" fmla="*/ 3292677 w 3428907"/>
              <a:gd name="connsiteY3" fmla="*/ 1092395 h 3468361"/>
              <a:gd name="connsiteX4" fmla="*/ 1714141 w 3428907"/>
              <a:gd name="connsiteY4" fmla="*/ 2727018 h 3468361"/>
              <a:gd name="connsiteX5" fmla="*/ 1713613 w 3428907"/>
              <a:gd name="connsiteY5" fmla="*/ 2726490 h 3468361"/>
              <a:gd name="connsiteX6" fmla="*/ 1148856 w 3428907"/>
              <a:gd name="connsiteY6" fmla="*/ 3291246 h 3468361"/>
              <a:gd name="connsiteX7" fmla="*/ 1140419 w 3428907"/>
              <a:gd name="connsiteY7" fmla="*/ 3291246 h 3468361"/>
              <a:gd name="connsiteX8" fmla="*/ 1099418 w 3428907"/>
              <a:gd name="connsiteY8" fmla="*/ 3329639 h 3468361"/>
              <a:gd name="connsiteX9" fmla="*/ 685800 w 3428907"/>
              <a:gd name="connsiteY9" fmla="*/ 3468361 h 3468361"/>
              <a:gd name="connsiteX10" fmla="*/ 0 w 3428907"/>
              <a:gd name="connsiteY10" fmla="*/ 2782561 h 3468361"/>
              <a:gd name="connsiteX11" fmla="*/ 117124 w 3428907"/>
              <a:gd name="connsiteY11" fmla="*/ 2399124 h 3468361"/>
              <a:gd name="connsiteX12" fmla="*/ 190247 w 3428907"/>
              <a:gd name="connsiteY12" fmla="*/ 2310498 h 3468361"/>
              <a:gd name="connsiteX13" fmla="*/ 261495 w 3428907"/>
              <a:gd name="connsiteY13" fmla="*/ 2224773 h 3468361"/>
              <a:gd name="connsiteX14" fmla="*/ 392118 w 3428907"/>
              <a:gd name="connsiteY14" fmla="*/ 2081898 h 3468361"/>
              <a:gd name="connsiteX15" fmla="*/ 397484 w 3428907"/>
              <a:gd name="connsiteY15" fmla="*/ 2081898 h 3468361"/>
              <a:gd name="connsiteX16" fmla="*/ 2050701 w 3428907"/>
              <a:gd name="connsiteY16" fmla="*/ 425507 h 3468361"/>
              <a:gd name="connsiteX17" fmla="*/ 2122681 w 3428907"/>
              <a:gd name="connsiteY17" fmla="*/ 346060 h 3468361"/>
              <a:gd name="connsiteX18" fmla="*/ 2203109 w 3428907"/>
              <a:gd name="connsiteY18" fmla="*/ 269923 h 3468361"/>
              <a:gd name="connsiteX19" fmla="*/ 2364061 w 3428907"/>
              <a:gd name="connsiteY19" fmla="*/ 115322 h 3468361"/>
              <a:gd name="connsiteX20" fmla="*/ 2416214 w 3428907"/>
              <a:gd name="connsiteY20" fmla="*/ 82773 h 3468361"/>
              <a:gd name="connsiteX21" fmla="*/ 2743107 w 3428907"/>
              <a:gd name="connsiteY21" fmla="*/ 0 h 34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8907" h="3468361">
                <a:moveTo>
                  <a:pt x="2743107" y="0"/>
                </a:moveTo>
                <a:cubicBezTo>
                  <a:pt x="3121864" y="0"/>
                  <a:pt x="3428907" y="307043"/>
                  <a:pt x="3428907" y="685800"/>
                </a:cubicBezTo>
                <a:cubicBezTo>
                  <a:pt x="3428907" y="827834"/>
                  <a:pt x="3385729" y="959783"/>
                  <a:pt x="3311783" y="1069238"/>
                </a:cubicBezTo>
                <a:lnTo>
                  <a:pt x="3292677" y="1092395"/>
                </a:lnTo>
                <a:lnTo>
                  <a:pt x="1714141" y="2727018"/>
                </a:lnTo>
                <a:lnTo>
                  <a:pt x="1713613" y="2726490"/>
                </a:lnTo>
                <a:lnTo>
                  <a:pt x="1148856" y="3291246"/>
                </a:lnTo>
                <a:lnTo>
                  <a:pt x="1140419" y="3291246"/>
                </a:lnTo>
                <a:lnTo>
                  <a:pt x="1099418" y="3329639"/>
                </a:lnTo>
                <a:cubicBezTo>
                  <a:pt x="984435" y="3416708"/>
                  <a:pt x="841150" y="3468361"/>
                  <a:pt x="685800" y="3468361"/>
                </a:cubicBezTo>
                <a:cubicBezTo>
                  <a:pt x="307043" y="3468361"/>
                  <a:pt x="0" y="3161318"/>
                  <a:pt x="0" y="2782561"/>
                </a:cubicBezTo>
                <a:cubicBezTo>
                  <a:pt x="0" y="2640528"/>
                  <a:pt x="43178" y="2508579"/>
                  <a:pt x="117124" y="2399124"/>
                </a:cubicBezTo>
                <a:lnTo>
                  <a:pt x="190247" y="2310498"/>
                </a:lnTo>
                <a:lnTo>
                  <a:pt x="261495" y="2224773"/>
                </a:lnTo>
                <a:lnTo>
                  <a:pt x="392118" y="2081898"/>
                </a:lnTo>
                <a:lnTo>
                  <a:pt x="397484" y="2081898"/>
                </a:lnTo>
                <a:lnTo>
                  <a:pt x="2050701" y="425507"/>
                </a:lnTo>
                <a:lnTo>
                  <a:pt x="2122681" y="346060"/>
                </a:lnTo>
                <a:lnTo>
                  <a:pt x="2203109" y="269923"/>
                </a:lnTo>
                <a:lnTo>
                  <a:pt x="2364061" y="115322"/>
                </a:lnTo>
                <a:lnTo>
                  <a:pt x="2416214" y="82773"/>
                </a:lnTo>
                <a:cubicBezTo>
                  <a:pt x="2513388" y="29985"/>
                  <a:pt x="2624746" y="0"/>
                  <a:pt x="27431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8B8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2FFA95-C2B6-28EE-10F1-817FD11670A3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C7D0BF-0268-84FB-0E88-F888A391A1BF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0B5BEB-8AC8-90F2-0048-17930E485D84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919C64-A6F8-61BB-ABBB-0E622B08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28719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EA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E0912-25D8-D420-64D0-6ED039DA3DC7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2B788EC-FC0C-EE44-3ED8-8498E41723A8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F08E20-D84A-6EAF-56BA-5C0EE5AF37A6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3A0B573-BE77-888C-93B1-01805D3A9F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28719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 - Do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3BC42C-2CC0-F76B-3C03-0F4EFFC79E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1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D2ACBB-B84E-867D-DB88-1785E26475B3}"/>
              </a:ext>
            </a:extLst>
          </p:cNvPr>
          <p:cNvGrpSpPr/>
          <p:nvPr userDrawn="1"/>
        </p:nvGrpSpPr>
        <p:grpSpPr>
          <a:xfrm>
            <a:off x="1745137" y="-21522"/>
            <a:ext cx="3407679" cy="5599799"/>
            <a:chOff x="1745137" y="-21522"/>
            <a:chExt cx="3407679" cy="55997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D5B21A-03DF-E981-88B2-5137D39B1EDC}"/>
                </a:ext>
              </a:extLst>
            </p:cNvPr>
            <p:cNvSpPr/>
            <p:nvPr userDrawn="1"/>
          </p:nvSpPr>
          <p:spPr>
            <a:xfrm rot="18840000">
              <a:off x="3839244" y="528345"/>
              <a:ext cx="1863439" cy="763705"/>
            </a:xfrm>
            <a:custGeom>
              <a:avLst/>
              <a:gdLst>
                <a:gd name="connsiteX0" fmla="*/ 419100 w 2045207"/>
                <a:gd name="connsiteY0" fmla="*/ 0 h 838200"/>
                <a:gd name="connsiteX1" fmla="*/ 566266 w 2045207"/>
                <a:gd name="connsiteY1" fmla="*/ 0 h 838200"/>
                <a:gd name="connsiteX2" fmla="*/ 838200 w 2045207"/>
                <a:gd name="connsiteY2" fmla="*/ 0 h 838200"/>
                <a:gd name="connsiteX3" fmla="*/ 1207007 w 2045207"/>
                <a:gd name="connsiteY3" fmla="*/ 0 h 838200"/>
                <a:gd name="connsiteX4" fmla="*/ 1480666 w 2045207"/>
                <a:gd name="connsiteY4" fmla="*/ 0 h 838200"/>
                <a:gd name="connsiteX5" fmla="*/ 1626107 w 2045207"/>
                <a:gd name="connsiteY5" fmla="*/ 0 h 838200"/>
                <a:gd name="connsiteX6" fmla="*/ 2045207 w 2045207"/>
                <a:gd name="connsiteY6" fmla="*/ 419100 h 838200"/>
                <a:gd name="connsiteX7" fmla="*/ 1626107 w 2045207"/>
                <a:gd name="connsiteY7" fmla="*/ 838200 h 838200"/>
                <a:gd name="connsiteX8" fmla="*/ 1480666 w 2045207"/>
                <a:gd name="connsiteY8" fmla="*/ 838200 h 838200"/>
                <a:gd name="connsiteX9" fmla="*/ 1207007 w 2045207"/>
                <a:gd name="connsiteY9" fmla="*/ 838200 h 838200"/>
                <a:gd name="connsiteX10" fmla="*/ 838200 w 2045207"/>
                <a:gd name="connsiteY10" fmla="*/ 838200 h 838200"/>
                <a:gd name="connsiteX11" fmla="*/ 566266 w 2045207"/>
                <a:gd name="connsiteY11" fmla="*/ 838200 h 838200"/>
                <a:gd name="connsiteX12" fmla="*/ 419100 w 2045207"/>
                <a:gd name="connsiteY12" fmla="*/ 838200 h 838200"/>
                <a:gd name="connsiteX13" fmla="*/ 0 w 2045207"/>
                <a:gd name="connsiteY13" fmla="*/ 419100 h 838200"/>
                <a:gd name="connsiteX14" fmla="*/ 419100 w 2045207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07" h="838200">
                  <a:moveTo>
                    <a:pt x="419100" y="0"/>
                  </a:moveTo>
                  <a:lnTo>
                    <a:pt x="566266" y="0"/>
                  </a:lnTo>
                  <a:lnTo>
                    <a:pt x="838200" y="0"/>
                  </a:lnTo>
                  <a:lnTo>
                    <a:pt x="1207007" y="0"/>
                  </a:lnTo>
                  <a:lnTo>
                    <a:pt x="1480666" y="0"/>
                  </a:lnTo>
                  <a:lnTo>
                    <a:pt x="1626107" y="0"/>
                  </a:lnTo>
                  <a:cubicBezTo>
                    <a:pt x="1857570" y="0"/>
                    <a:pt x="2045207" y="187637"/>
                    <a:pt x="2045207" y="419100"/>
                  </a:cubicBezTo>
                  <a:cubicBezTo>
                    <a:pt x="2045207" y="650563"/>
                    <a:pt x="1857570" y="838200"/>
                    <a:pt x="1626107" y="838200"/>
                  </a:cubicBezTo>
                  <a:lnTo>
                    <a:pt x="1480666" y="838200"/>
                  </a:lnTo>
                  <a:lnTo>
                    <a:pt x="1207007" y="838200"/>
                  </a:lnTo>
                  <a:lnTo>
                    <a:pt x="838200" y="838200"/>
                  </a:lnTo>
                  <a:lnTo>
                    <a:pt x="566266" y="838200"/>
                  </a:lnTo>
                  <a:lnTo>
                    <a:pt x="419100" y="838200"/>
                  </a:lnTo>
                  <a:cubicBezTo>
                    <a:pt x="187637" y="838200"/>
                    <a:pt x="0" y="650563"/>
                    <a:pt x="0" y="419100"/>
                  </a:cubicBezTo>
                  <a:cubicBezTo>
                    <a:pt x="0" y="187637"/>
                    <a:pt x="187637" y="0"/>
                    <a:pt x="419100" y="0"/>
                  </a:cubicBezTo>
                  <a:close/>
                </a:path>
              </a:pathLst>
            </a:custGeom>
            <a:solidFill>
              <a:srgbClr val="9ABE2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1C18E62-588B-1B9E-C4D0-F605C77986A0}"/>
                </a:ext>
              </a:extLst>
            </p:cNvPr>
            <p:cNvSpPr/>
            <p:nvPr userDrawn="1"/>
          </p:nvSpPr>
          <p:spPr>
            <a:xfrm rot="19020000">
              <a:off x="1745137" y="4029968"/>
              <a:ext cx="2655601" cy="1548309"/>
            </a:xfrm>
            <a:custGeom>
              <a:avLst/>
              <a:gdLst>
                <a:gd name="connsiteX0" fmla="*/ 2428857 w 2655601"/>
                <a:gd name="connsiteY0" fmla="*/ 226744 h 1548309"/>
                <a:gd name="connsiteX1" fmla="*/ 2655601 w 2655601"/>
                <a:gd name="connsiteY1" fmla="*/ 774154 h 1548309"/>
                <a:gd name="connsiteX2" fmla="*/ 1881447 w 2655601"/>
                <a:gd name="connsiteY2" fmla="*/ 1548309 h 1548309"/>
                <a:gd name="connsiteX3" fmla="*/ 1660358 w 2655601"/>
                <a:gd name="connsiteY3" fmla="*/ 1548309 h 1548309"/>
                <a:gd name="connsiteX4" fmla="*/ 0 w 2655601"/>
                <a:gd name="connsiteY4" fmla="*/ 0 h 1548309"/>
                <a:gd name="connsiteX5" fmla="*/ 426038 w 2655601"/>
                <a:gd name="connsiteY5" fmla="*/ 0 h 1548309"/>
                <a:gd name="connsiteX6" fmla="*/ 1107292 w 2655601"/>
                <a:gd name="connsiteY6" fmla="*/ 0 h 1548309"/>
                <a:gd name="connsiteX7" fmla="*/ 1612790 w 2655601"/>
                <a:gd name="connsiteY7" fmla="*/ 0 h 1548309"/>
                <a:gd name="connsiteX8" fmla="*/ 1881447 w 2655601"/>
                <a:gd name="connsiteY8" fmla="*/ 0 h 1548309"/>
                <a:gd name="connsiteX9" fmla="*/ 2428857 w 2655601"/>
                <a:gd name="connsiteY9" fmla="*/ 226744 h 154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5601" h="1548309">
                  <a:moveTo>
                    <a:pt x="2428857" y="226744"/>
                  </a:moveTo>
                  <a:cubicBezTo>
                    <a:pt x="2568951" y="366839"/>
                    <a:pt x="2655601" y="560377"/>
                    <a:pt x="2655601" y="774154"/>
                  </a:cubicBezTo>
                  <a:cubicBezTo>
                    <a:pt x="2655601" y="1201709"/>
                    <a:pt x="2309001" y="1548309"/>
                    <a:pt x="1881447" y="1548309"/>
                  </a:cubicBezTo>
                  <a:lnTo>
                    <a:pt x="1660358" y="1548309"/>
                  </a:lnTo>
                  <a:lnTo>
                    <a:pt x="0" y="0"/>
                  </a:lnTo>
                  <a:lnTo>
                    <a:pt x="426038" y="0"/>
                  </a:lnTo>
                  <a:lnTo>
                    <a:pt x="1107292" y="0"/>
                  </a:lnTo>
                  <a:lnTo>
                    <a:pt x="1612790" y="0"/>
                  </a:lnTo>
                  <a:lnTo>
                    <a:pt x="1881447" y="0"/>
                  </a:lnTo>
                  <a:cubicBezTo>
                    <a:pt x="2095224" y="0"/>
                    <a:pt x="2288762" y="86650"/>
                    <a:pt x="2428857" y="226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792" y="1885950"/>
            <a:ext cx="3798741" cy="1459308"/>
          </a:xfrm>
        </p:spPr>
        <p:txBody>
          <a:bodyPr anchor="b">
            <a:noAutofit/>
          </a:bodyPr>
          <a:lstStyle>
            <a:lvl1pPr algn="l">
              <a:defRPr sz="4000" b="0" i="0" spc="2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792" y="3483864"/>
            <a:ext cx="3810002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i="0" cap="all" spc="20" baseline="0">
                <a:solidFill>
                  <a:schemeClr val="accent3"/>
                </a:solidFill>
                <a:latin typeface="PT Sans" panose="020B0503020203020204" pitchFamily="34" charset="77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3E9CB-9125-39E1-BDF2-AFE8F12E701C}"/>
              </a:ext>
            </a:extLst>
          </p:cNvPr>
          <p:cNvSpPr txBox="1"/>
          <p:nvPr userDrawn="1"/>
        </p:nvSpPr>
        <p:spPr>
          <a:xfrm>
            <a:off x="-2040837" y="2388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F8C081B-C6C6-E4B0-7AB1-B9BE287C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1" y="0"/>
            <a:ext cx="4343399" cy="4476750"/>
          </a:xfrm>
          <a:custGeom>
            <a:avLst/>
            <a:gdLst>
              <a:gd name="connsiteX0" fmla="*/ 4343399 w 4343399"/>
              <a:gd name="connsiteY0" fmla="*/ 1889387 h 4476750"/>
              <a:gd name="connsiteX1" fmla="*/ 4343399 w 4343399"/>
              <a:gd name="connsiteY1" fmla="*/ 4157555 h 4476750"/>
              <a:gd name="connsiteX2" fmla="*/ 4319699 w 4343399"/>
              <a:gd name="connsiteY2" fmla="*/ 4182097 h 4476750"/>
              <a:gd name="connsiteX3" fmla="*/ 4123114 w 4343399"/>
              <a:gd name="connsiteY3" fmla="*/ 4341288 h 4476750"/>
              <a:gd name="connsiteX4" fmla="*/ 4121436 w 4343399"/>
              <a:gd name="connsiteY4" fmla="*/ 4339667 h 4476750"/>
              <a:gd name="connsiteX5" fmla="*/ 4118975 w 4343399"/>
              <a:gd name="connsiteY5" fmla="*/ 4341649 h 4476750"/>
              <a:gd name="connsiteX6" fmla="*/ 3665897 w 4343399"/>
              <a:gd name="connsiteY6" fmla="*/ 4476750 h 4476750"/>
              <a:gd name="connsiteX7" fmla="*/ 2855540 w 4343399"/>
              <a:gd name="connsiteY7" fmla="*/ 3685688 h 4476750"/>
              <a:gd name="connsiteX8" fmla="*/ 2919222 w 4343399"/>
              <a:gd name="connsiteY8" fmla="*/ 3377771 h 4476750"/>
              <a:gd name="connsiteX9" fmla="*/ 2991240 w 4343399"/>
              <a:gd name="connsiteY9" fmla="*/ 3248249 h 4476750"/>
              <a:gd name="connsiteX10" fmla="*/ 2987831 w 4343399"/>
              <a:gd name="connsiteY10" fmla="*/ 3244957 h 4476750"/>
              <a:gd name="connsiteX11" fmla="*/ 1758718 w 4343399"/>
              <a:gd name="connsiteY11" fmla="*/ 0 h 4476750"/>
              <a:gd name="connsiteX12" fmla="*/ 4343399 w 4343399"/>
              <a:gd name="connsiteY12" fmla="*/ 0 h 4476750"/>
              <a:gd name="connsiteX13" fmla="*/ 4343399 w 4343399"/>
              <a:gd name="connsiteY13" fmla="*/ 1556248 h 4476750"/>
              <a:gd name="connsiteX14" fmla="*/ 2349420 w 4343399"/>
              <a:gd name="connsiteY14" fmla="*/ 3550229 h 4476750"/>
              <a:gd name="connsiteX15" fmla="*/ 2241775 w 4343399"/>
              <a:gd name="connsiteY15" fmla="*/ 3623811 h 4476750"/>
              <a:gd name="connsiteX16" fmla="*/ 1466358 w 4343399"/>
              <a:gd name="connsiteY16" fmla="*/ 3839543 h 4476750"/>
              <a:gd name="connsiteX17" fmla="*/ 0 w 4343399"/>
              <a:gd name="connsiteY17" fmla="*/ 2411774 h 4476750"/>
              <a:gd name="connsiteX18" fmla="*/ 210000 w 4343399"/>
              <a:gd name="connsiteY18" fmla="*/ 1675107 h 4476750"/>
              <a:gd name="connsiteX19" fmla="*/ 245641 w 4343399"/>
              <a:gd name="connsiteY19" fmla="*/ 1623898 h 4476750"/>
              <a:gd name="connsiteX20" fmla="*/ 1421047 w 4343399"/>
              <a:gd name="connsiteY20" fmla="*/ 363430 h 4476750"/>
              <a:gd name="connsiteX21" fmla="*/ 1414055 w 4343399"/>
              <a:gd name="connsiteY21" fmla="*/ 35691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3399" h="4476750">
                <a:moveTo>
                  <a:pt x="4343399" y="1889387"/>
                </a:moveTo>
                <a:lnTo>
                  <a:pt x="4343399" y="4157555"/>
                </a:lnTo>
                <a:lnTo>
                  <a:pt x="4319699" y="4182097"/>
                </a:lnTo>
                <a:lnTo>
                  <a:pt x="4123114" y="4341288"/>
                </a:lnTo>
                <a:lnTo>
                  <a:pt x="4121436" y="4339667"/>
                </a:lnTo>
                <a:lnTo>
                  <a:pt x="4118975" y="4341649"/>
                </a:lnTo>
                <a:cubicBezTo>
                  <a:pt x="3989641" y="4426945"/>
                  <a:pt x="3833727" y="4476750"/>
                  <a:pt x="3665897" y="4476750"/>
                </a:cubicBezTo>
                <a:cubicBezTo>
                  <a:pt x="3218349" y="4476750"/>
                  <a:pt x="2855540" y="4122580"/>
                  <a:pt x="2855540" y="3685688"/>
                </a:cubicBezTo>
                <a:cubicBezTo>
                  <a:pt x="2855540" y="3576466"/>
                  <a:pt x="2878216" y="3472413"/>
                  <a:pt x="2919222" y="3377771"/>
                </a:cubicBezTo>
                <a:lnTo>
                  <a:pt x="2991240" y="3248249"/>
                </a:lnTo>
                <a:lnTo>
                  <a:pt x="2987831" y="3244957"/>
                </a:lnTo>
                <a:close/>
                <a:moveTo>
                  <a:pt x="1758718" y="0"/>
                </a:moveTo>
                <a:lnTo>
                  <a:pt x="4343399" y="0"/>
                </a:lnTo>
                <a:lnTo>
                  <a:pt x="4343399" y="1556248"/>
                </a:lnTo>
                <a:lnTo>
                  <a:pt x="2349420" y="3550229"/>
                </a:lnTo>
                <a:lnTo>
                  <a:pt x="2241775" y="3623811"/>
                </a:lnTo>
                <a:cubicBezTo>
                  <a:pt x="2016830" y="3760536"/>
                  <a:pt x="1751070" y="3839543"/>
                  <a:pt x="1466358" y="3839543"/>
                </a:cubicBezTo>
                <a:cubicBezTo>
                  <a:pt x="656511" y="3839543"/>
                  <a:pt x="0" y="3200309"/>
                  <a:pt x="0" y="2411774"/>
                </a:cubicBezTo>
                <a:cubicBezTo>
                  <a:pt x="0" y="2142256"/>
                  <a:pt x="76698" y="1890178"/>
                  <a:pt x="210000" y="1675107"/>
                </a:cubicBezTo>
                <a:lnTo>
                  <a:pt x="245641" y="1623898"/>
                </a:lnTo>
                <a:lnTo>
                  <a:pt x="1421047" y="363430"/>
                </a:lnTo>
                <a:lnTo>
                  <a:pt x="1414055" y="356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C0A74CD-77AE-F9A9-7C02-1E3DC49B9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792" y="1128719"/>
            <a:ext cx="3319272" cy="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37C16EFD-289D-D96F-59EC-98A72ABE3F49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alphaModFix amt="4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68175A97-84D2-8DC5-3A75-7796FB2C859D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457200" y="4480560"/>
            <a:ext cx="3307549" cy="5760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08FED-0359-6A45-8A9C-E946B71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B908-AC83-8040-9BEE-F0D0260A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89777B4-3265-5B40-8D1C-2A120F13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42435"/>
            <a:ext cx="8229600" cy="229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236F91"/>
                </a:solidFill>
                <a:latin typeface="PT Sans" panose="020B0503020203020204" pitchFamily="34" charset="77"/>
              </a:defRPr>
            </a:lvl1pPr>
          </a:lstStyle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64" r:id="rId3"/>
    <p:sldLayoutId id="2147483762" r:id="rId4"/>
    <p:sldLayoutId id="2147483763" r:id="rId5"/>
    <p:sldLayoutId id="2147483765" r:id="rId6"/>
    <p:sldLayoutId id="2147483793" r:id="rId7"/>
    <p:sldLayoutId id="2147483794" r:id="rId8"/>
    <p:sldLayoutId id="2147483795" r:id="rId9"/>
    <p:sldLayoutId id="2147483796" r:id="rId10"/>
    <p:sldLayoutId id="2147483770" r:id="rId11"/>
    <p:sldLayoutId id="2147483772" r:id="rId12"/>
    <p:sldLayoutId id="2147483773" r:id="rId13"/>
    <p:sldLayoutId id="2147483774" r:id="rId14"/>
    <p:sldLayoutId id="2147483771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665" r:id="rId21"/>
    <p:sldLayoutId id="2147483715" r:id="rId22"/>
    <p:sldLayoutId id="2147483716" r:id="rId23"/>
    <p:sldLayoutId id="2147483719" r:id="rId24"/>
    <p:sldLayoutId id="2147483682" r:id="rId25"/>
    <p:sldLayoutId id="2147483650" r:id="rId26"/>
    <p:sldLayoutId id="2147483721" r:id="rId27"/>
    <p:sldLayoutId id="2147483722" r:id="rId28"/>
    <p:sldLayoutId id="2147483717" r:id="rId29"/>
    <p:sldLayoutId id="2147483718" r:id="rId30"/>
    <p:sldLayoutId id="2147483664" r:id="rId31"/>
    <p:sldLayoutId id="2147483720" r:id="rId32"/>
    <p:sldLayoutId id="2147483652" r:id="rId33"/>
    <p:sldLayoutId id="2147483666" r:id="rId34"/>
    <p:sldLayoutId id="2147483662" r:id="rId35"/>
    <p:sldLayoutId id="2147483667" r:id="rId36"/>
    <p:sldLayoutId id="2147483669" r:id="rId37"/>
    <p:sldLayoutId id="2147483671" r:id="rId38"/>
    <p:sldLayoutId id="2147483670" r:id="rId39"/>
    <p:sldLayoutId id="2147483672" r:id="rId40"/>
    <p:sldLayoutId id="2147483673" r:id="rId41"/>
    <p:sldLayoutId id="2147483674" r:id="rId42"/>
    <p:sldLayoutId id="2147483678" r:id="rId43"/>
    <p:sldLayoutId id="2147483713" r:id="rId44"/>
    <p:sldLayoutId id="2147483714" r:id="rId45"/>
    <p:sldLayoutId id="2147483766" r:id="rId46"/>
    <p:sldLayoutId id="2147483767" r:id="rId47"/>
    <p:sldLayoutId id="2147483768" r:id="rId48"/>
    <p:sldLayoutId id="2147483785" r:id="rId49"/>
    <p:sldLayoutId id="2147483786" r:id="rId50"/>
    <p:sldLayoutId id="2147483787" r:id="rId51"/>
    <p:sldLayoutId id="2147483788" r:id="rId52"/>
    <p:sldLayoutId id="2147483654" r:id="rId53"/>
    <p:sldLayoutId id="2147483655" r:id="rId54"/>
    <p:sldLayoutId id="2147483675" r:id="rId55"/>
    <p:sldLayoutId id="2147483780" r:id="rId56"/>
    <p:sldLayoutId id="2147483781" r:id="rId57"/>
    <p:sldLayoutId id="2147483782" r:id="rId58"/>
    <p:sldLayoutId id="2147483783" r:id="rId59"/>
    <p:sldLayoutId id="2147483784" r:id="rId60"/>
    <p:sldLayoutId id="2147483789" r:id="rId61"/>
    <p:sldLayoutId id="2147483790" r:id="rId62"/>
    <p:sldLayoutId id="2147483791" r:id="rId63"/>
    <p:sldLayoutId id="2147483792" r:id="rId64"/>
    <p:sldLayoutId id="2147483680" r:id="rId6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spc="20" baseline="0">
          <a:solidFill>
            <a:srgbClr val="236F9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900"/>
        </a:spcBef>
        <a:buSzPct val="120000"/>
        <a:buFont typeface="Arial" panose="020B0604020202020204" pitchFamily="34" charset="0"/>
        <a:buChar char="▪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1pPr>
      <a:lvl2pPr marL="347472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2pPr>
      <a:lvl3pPr marL="5120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4pPr>
      <a:lvl5pPr marL="8595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5pPr>
      <a:lvl6pPr marL="1024128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6pPr>
      <a:lvl7pPr marL="11978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7pPr>
      <a:lvl8pPr marL="13716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8pPr>
      <a:lvl9pPr marL="15453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776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1901" userDrawn="1">
          <p15:clr>
            <a:srgbClr val="F26B43"/>
          </p15:clr>
        </p15:guide>
        <p15:guide id="8" pos="2074" userDrawn="1">
          <p15:clr>
            <a:srgbClr val="F26B43"/>
          </p15:clr>
        </p15:guide>
        <p15:guide id="11" pos="3859" userDrawn="1">
          <p15:clr>
            <a:srgbClr val="F26B43"/>
          </p15:clr>
        </p15:guide>
        <p15:guide id="12" pos="3686" userDrawn="1">
          <p15:clr>
            <a:srgbClr val="F26B43"/>
          </p15:clr>
        </p15:guide>
        <p15:guide id="13" pos="4666" userDrawn="1">
          <p15:clr>
            <a:srgbClr val="F26B43"/>
          </p15:clr>
        </p15:guide>
        <p15:guide id="14" orient="horz" pos="2794" userDrawn="1">
          <p15:clr>
            <a:srgbClr val="F26B43"/>
          </p15:clr>
        </p15:guide>
        <p15:guide id="15" pos="2794" userDrawn="1">
          <p15:clr>
            <a:srgbClr val="F26B43"/>
          </p15:clr>
        </p15:guide>
        <p15:guide id="16" pos="29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37C16EFD-289D-D96F-59EC-98A72ABE3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AF7BEF-6D89-2EF0-D88E-5D0C6A3643D4}"/>
              </a:ext>
            </a:extLst>
          </p:cNvPr>
          <p:cNvGrpSpPr/>
          <p:nvPr userDrawn="1"/>
        </p:nvGrpSpPr>
        <p:grpSpPr>
          <a:xfrm>
            <a:off x="5054511" y="17232"/>
            <a:ext cx="4198135" cy="4607673"/>
            <a:chOff x="5054511" y="17232"/>
            <a:chExt cx="4198135" cy="460767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FC83CD-A98D-7908-7DE0-78619D0688F2}"/>
                </a:ext>
              </a:extLst>
            </p:cNvPr>
            <p:cNvSpPr/>
            <p:nvPr userDrawn="1"/>
          </p:nvSpPr>
          <p:spPr>
            <a:xfrm rot="-2580000">
              <a:off x="5054511" y="741288"/>
              <a:ext cx="2313432" cy="658368"/>
            </a:xfrm>
            <a:custGeom>
              <a:avLst/>
              <a:gdLst>
                <a:gd name="connsiteX0" fmla="*/ 342900 w 2247947"/>
                <a:gd name="connsiteY0" fmla="*/ 0 h 685800"/>
                <a:gd name="connsiteX1" fmla="*/ 685800 w 2247947"/>
                <a:gd name="connsiteY1" fmla="*/ 0 h 685800"/>
                <a:gd name="connsiteX2" fmla="*/ 1562147 w 2247947"/>
                <a:gd name="connsiteY2" fmla="*/ 0 h 685800"/>
                <a:gd name="connsiteX3" fmla="*/ 1905047 w 2247947"/>
                <a:gd name="connsiteY3" fmla="*/ 0 h 685800"/>
                <a:gd name="connsiteX4" fmla="*/ 2247947 w 2247947"/>
                <a:gd name="connsiteY4" fmla="*/ 342900 h 685800"/>
                <a:gd name="connsiteX5" fmla="*/ 1905047 w 2247947"/>
                <a:gd name="connsiteY5" fmla="*/ 685800 h 685800"/>
                <a:gd name="connsiteX6" fmla="*/ 1562147 w 2247947"/>
                <a:gd name="connsiteY6" fmla="*/ 685800 h 685800"/>
                <a:gd name="connsiteX7" fmla="*/ 685800 w 2247947"/>
                <a:gd name="connsiteY7" fmla="*/ 685800 h 685800"/>
                <a:gd name="connsiteX8" fmla="*/ 342900 w 2247947"/>
                <a:gd name="connsiteY8" fmla="*/ 685800 h 685800"/>
                <a:gd name="connsiteX9" fmla="*/ 0 w 2247947"/>
                <a:gd name="connsiteY9" fmla="*/ 342900 h 685800"/>
                <a:gd name="connsiteX10" fmla="*/ 342900 w 2247947"/>
                <a:gd name="connsiteY10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47" h="685800">
                  <a:moveTo>
                    <a:pt x="342900" y="0"/>
                  </a:moveTo>
                  <a:lnTo>
                    <a:pt x="685800" y="0"/>
                  </a:lnTo>
                  <a:lnTo>
                    <a:pt x="1562147" y="0"/>
                  </a:lnTo>
                  <a:lnTo>
                    <a:pt x="1905047" y="0"/>
                  </a:lnTo>
                  <a:cubicBezTo>
                    <a:pt x="2094425" y="0"/>
                    <a:pt x="2247947" y="153522"/>
                    <a:pt x="2247947" y="342900"/>
                  </a:cubicBezTo>
                  <a:cubicBezTo>
                    <a:pt x="2247947" y="532278"/>
                    <a:pt x="2094425" y="685800"/>
                    <a:pt x="1905047" y="685800"/>
                  </a:cubicBezTo>
                  <a:lnTo>
                    <a:pt x="1562147" y="685800"/>
                  </a:lnTo>
                  <a:lnTo>
                    <a:pt x="685800" y="685800"/>
                  </a:lnTo>
                  <a:lnTo>
                    <a:pt x="342900" y="685800"/>
                  </a:lnTo>
                  <a:cubicBezTo>
                    <a:pt x="153522" y="685800"/>
                    <a:pt x="0" y="532278"/>
                    <a:pt x="0" y="342900"/>
                  </a:cubicBezTo>
                  <a:cubicBezTo>
                    <a:pt x="0" y="153522"/>
                    <a:pt x="153522" y="0"/>
                    <a:pt x="3429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78666FF-027C-976C-C485-2114C31FA3B7}"/>
                </a:ext>
              </a:extLst>
            </p:cNvPr>
            <p:cNvSpPr/>
            <p:nvPr userDrawn="1"/>
          </p:nvSpPr>
          <p:spPr>
            <a:xfrm rot="-2820000">
              <a:off x="8444317" y="239328"/>
              <a:ext cx="1030426" cy="586233"/>
            </a:xfrm>
            <a:custGeom>
              <a:avLst/>
              <a:gdLst>
                <a:gd name="connsiteX0" fmla="*/ 1030426 w 1030426"/>
                <a:gd name="connsiteY0" fmla="*/ 64903 h 586233"/>
                <a:gd name="connsiteX1" fmla="*/ 471368 w 1030426"/>
                <a:gd name="connsiteY1" fmla="*/ 586233 h 586233"/>
                <a:gd name="connsiteX2" fmla="*/ 307872 w 1030426"/>
                <a:gd name="connsiteY2" fmla="*/ 586233 h 586233"/>
                <a:gd name="connsiteX3" fmla="*/ 0 w 1030426"/>
                <a:gd name="connsiteY3" fmla="*/ 293117 h 586233"/>
                <a:gd name="connsiteX4" fmla="*/ 307872 w 1030426"/>
                <a:gd name="connsiteY4" fmla="*/ 0 h 586233"/>
                <a:gd name="connsiteX5" fmla="*/ 615744 w 1030426"/>
                <a:gd name="connsiteY5" fmla="*/ 0 h 586233"/>
                <a:gd name="connsiteX6" fmla="*/ 969903 w 1030426"/>
                <a:gd name="connsiteY6" fmla="*/ 0 h 58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426" h="586233">
                  <a:moveTo>
                    <a:pt x="1030426" y="64903"/>
                  </a:moveTo>
                  <a:lnTo>
                    <a:pt x="471368" y="586233"/>
                  </a:lnTo>
                  <a:lnTo>
                    <a:pt x="307872" y="586233"/>
                  </a:lnTo>
                  <a:cubicBezTo>
                    <a:pt x="137840" y="586233"/>
                    <a:pt x="0" y="455000"/>
                    <a:pt x="0" y="293117"/>
                  </a:cubicBezTo>
                  <a:cubicBezTo>
                    <a:pt x="0" y="131233"/>
                    <a:pt x="137839" y="0"/>
                    <a:pt x="307872" y="0"/>
                  </a:cubicBezTo>
                  <a:lnTo>
                    <a:pt x="615744" y="0"/>
                  </a:lnTo>
                  <a:lnTo>
                    <a:pt x="969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3857D7-DDF1-C6C6-9398-C0FD12BD18CA}"/>
                </a:ext>
              </a:extLst>
            </p:cNvPr>
            <p:cNvSpPr/>
            <p:nvPr userDrawn="1"/>
          </p:nvSpPr>
          <p:spPr>
            <a:xfrm rot="-2700000">
              <a:off x="5457976" y="3774513"/>
              <a:ext cx="3519834" cy="850392"/>
            </a:xfrm>
            <a:custGeom>
              <a:avLst/>
              <a:gdLst>
                <a:gd name="connsiteX0" fmla="*/ 3395133 w 3519834"/>
                <a:gd name="connsiteY0" fmla="*/ 124537 h 850392"/>
                <a:gd name="connsiteX1" fmla="*/ 3519834 w 3519834"/>
                <a:gd name="connsiteY1" fmla="*/ 425196 h 850392"/>
                <a:gd name="connsiteX2" fmla="*/ 3094077 w 3519834"/>
                <a:gd name="connsiteY2" fmla="*/ 850392 h 850392"/>
                <a:gd name="connsiteX3" fmla="*/ 2701821 w 3519834"/>
                <a:gd name="connsiteY3" fmla="*/ 850392 h 850392"/>
                <a:gd name="connsiteX4" fmla="*/ 2668320 w 3519834"/>
                <a:gd name="connsiteY4" fmla="*/ 850392 h 850392"/>
                <a:gd name="connsiteX5" fmla="*/ 850392 w 3519834"/>
                <a:gd name="connsiteY5" fmla="*/ 850392 h 850392"/>
                <a:gd name="connsiteX6" fmla="*/ 0 w 3519834"/>
                <a:gd name="connsiteY6" fmla="*/ 0 h 850392"/>
                <a:gd name="connsiteX7" fmla="*/ 2668320 w 3519834"/>
                <a:gd name="connsiteY7" fmla="*/ 0 h 850392"/>
                <a:gd name="connsiteX8" fmla="*/ 2701821 w 3519834"/>
                <a:gd name="connsiteY8" fmla="*/ 0 h 850392"/>
                <a:gd name="connsiteX9" fmla="*/ 3094077 w 3519834"/>
                <a:gd name="connsiteY9" fmla="*/ 0 h 850392"/>
                <a:gd name="connsiteX10" fmla="*/ 3395133 w 3519834"/>
                <a:gd name="connsiteY10" fmla="*/ 124537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9834" h="850392">
                  <a:moveTo>
                    <a:pt x="3395133" y="124537"/>
                  </a:moveTo>
                  <a:cubicBezTo>
                    <a:pt x="3472179" y="201483"/>
                    <a:pt x="3519834" y="307781"/>
                    <a:pt x="3519834" y="425196"/>
                  </a:cubicBezTo>
                  <a:cubicBezTo>
                    <a:pt x="3519834" y="660025"/>
                    <a:pt x="3329216" y="850392"/>
                    <a:pt x="3094077" y="850392"/>
                  </a:cubicBezTo>
                  <a:lnTo>
                    <a:pt x="2701821" y="850392"/>
                  </a:lnTo>
                  <a:lnTo>
                    <a:pt x="2668320" y="850392"/>
                  </a:lnTo>
                  <a:lnTo>
                    <a:pt x="850392" y="850392"/>
                  </a:lnTo>
                  <a:lnTo>
                    <a:pt x="0" y="0"/>
                  </a:lnTo>
                  <a:lnTo>
                    <a:pt x="2668320" y="0"/>
                  </a:lnTo>
                  <a:lnTo>
                    <a:pt x="2701821" y="0"/>
                  </a:lnTo>
                  <a:lnTo>
                    <a:pt x="3094077" y="0"/>
                  </a:lnTo>
                  <a:cubicBezTo>
                    <a:pt x="3211646" y="0"/>
                    <a:pt x="3318086" y="47592"/>
                    <a:pt x="3395133" y="124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20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08FED-0359-6A45-8A9C-E946B71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B908-AC83-8040-9BEE-F0D0260A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89777B4-3265-5B40-8D1C-2A120F13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42435"/>
            <a:ext cx="8229600" cy="22987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236F91"/>
                </a:solidFill>
                <a:latin typeface="PT Sans" panose="020B0503020203020204" pitchFamily="34" charset="77"/>
              </a:defRPr>
            </a:lvl1pPr>
          </a:lstStyle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4278806F-7A10-1D8C-F59E-1AF8E82567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4480560"/>
            <a:ext cx="330754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spc="20" baseline="0">
          <a:solidFill>
            <a:srgbClr val="236F9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900"/>
        </a:spcBef>
        <a:buSzPct val="120000"/>
        <a:buFont typeface="Arial" panose="020B0604020202020204" pitchFamily="34" charset="0"/>
        <a:buChar char="▪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1pPr>
      <a:lvl2pPr marL="347472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2pPr>
      <a:lvl3pPr marL="5120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4pPr>
      <a:lvl5pPr marL="8595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5pPr>
      <a:lvl6pPr marL="1024128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6pPr>
      <a:lvl7pPr marL="11978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7pPr>
      <a:lvl8pPr marL="13716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8pPr>
      <a:lvl9pPr marL="15453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rgbClr val="5A6B67"/>
          </a:solidFill>
          <a:latin typeface="PT Serif" panose="020A0603040505020204" pitchFamily="18" charset="77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776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1901" userDrawn="1">
          <p15:clr>
            <a:srgbClr val="F26B43"/>
          </p15:clr>
        </p15:guide>
        <p15:guide id="8" pos="2074" userDrawn="1">
          <p15:clr>
            <a:srgbClr val="F26B43"/>
          </p15:clr>
        </p15:guide>
        <p15:guide id="11" pos="3859" userDrawn="1">
          <p15:clr>
            <a:srgbClr val="F26B43"/>
          </p15:clr>
        </p15:guide>
        <p15:guide id="12" pos="3686" userDrawn="1">
          <p15:clr>
            <a:srgbClr val="F26B43"/>
          </p15:clr>
        </p15:guide>
        <p15:guide id="13" pos="4666" userDrawn="1">
          <p15:clr>
            <a:srgbClr val="F26B43"/>
          </p15:clr>
        </p15:guide>
        <p15:guide id="14" orient="horz" pos="2794" userDrawn="1">
          <p15:clr>
            <a:srgbClr val="F26B43"/>
          </p15:clr>
        </p15:guide>
        <p15:guide id="15" pos="2794" userDrawn="1">
          <p15:clr>
            <a:srgbClr val="F26B43"/>
          </p15:clr>
        </p15:guide>
        <p15:guide id="16" pos="29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63F7-37E5-D070-3E68-547102CE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950642"/>
            <a:ext cx="3798741" cy="1078308"/>
          </a:xfrm>
        </p:spPr>
        <p:txBody>
          <a:bodyPr/>
          <a:lstStyle/>
          <a:p>
            <a:pPr algn="ctr"/>
            <a:r>
              <a:rPr lang="en-US" sz="2000" dirty="0"/>
              <a:t>Improved Sea Level Rise Projections to Inform Statewide Resilience Efforts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ED2AD-6943-47E4-7A0A-30695B23E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533" y="4019550"/>
            <a:ext cx="3810002" cy="914400"/>
          </a:xfrm>
        </p:spPr>
        <p:txBody>
          <a:bodyPr/>
          <a:lstStyle/>
          <a:p>
            <a:pPr algn="ctr"/>
            <a:r>
              <a:rPr lang="en-US" sz="1200" dirty="0"/>
              <a:t>Tom Frazer - </a:t>
            </a:r>
            <a:r>
              <a:rPr lang="en-US" sz="1200" cap="none" dirty="0"/>
              <a:t>tfrazer@usf.edu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Florida Ocean Alliance</a:t>
            </a:r>
          </a:p>
          <a:p>
            <a:pPr algn="ctr"/>
            <a:r>
              <a:rPr lang="en-US" sz="1200" dirty="0"/>
              <a:t>Coastal resilience leadership meeting</a:t>
            </a:r>
          </a:p>
          <a:p>
            <a:pPr algn="ctr"/>
            <a:r>
              <a:rPr lang="en-US" sz="1200" dirty="0"/>
              <a:t>November 9, 2023</a:t>
            </a:r>
          </a:p>
        </p:txBody>
      </p:sp>
      <p:pic>
        <p:nvPicPr>
          <p:cNvPr id="22" name="Picture Placeholder 21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F453C8A-076B-B8AF-CE9A-08DFD6AC14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45" r="2574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885DC-9E57-20A4-FFB4-80D2E1189EBE}"/>
              </a:ext>
            </a:extLst>
          </p:cNvPr>
          <p:cNvSpPr txBox="1"/>
          <p:nvPr/>
        </p:nvSpPr>
        <p:spPr>
          <a:xfrm>
            <a:off x="427512" y="48807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16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Sea Level Rise Projections for Florida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4572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TECHNICAL REPORT AND SUMMARY FOR POLICYMAKERS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650ADA6-9FF0-AACF-7E0E-15261F8D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16205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A1CC28-F68F-4D46-2496-63DD9271D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8" y="1733550"/>
            <a:ext cx="4572000" cy="1828800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Tom Frazer  </a:t>
            </a:r>
            <a:r>
              <a:rPr lang="en-US" sz="3200" cap="none" dirty="0" err="1"/>
              <a:t>tfrazer@usf.edu</a:t>
            </a:r>
            <a:endParaRPr lang="en-US" sz="3200" dirty="0"/>
          </a:p>
        </p:txBody>
      </p:sp>
      <p:pic>
        <p:nvPicPr>
          <p:cNvPr id="5" name="Picture Placeholder 4" descr="A picture containing sky, grass, outdoor, water&#10;&#10;Description automatically generated">
            <a:extLst>
              <a:ext uri="{FF2B5EF4-FFF2-40B4-BE49-F238E27FC236}">
                <a16:creationId xmlns:a16="http://schemas.microsoft.com/office/drawing/2014/main" id="{C7AD24DF-7FB1-FB80-D618-C98FBE36360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5102" r="2510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DEFEC-31FB-E7C4-1365-22957B3CA1F0}"/>
              </a:ext>
            </a:extLst>
          </p:cNvPr>
          <p:cNvSpPr txBox="1"/>
          <p:nvPr/>
        </p:nvSpPr>
        <p:spPr>
          <a:xfrm>
            <a:off x="2097741" y="1335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C83D2-305C-6DBD-2128-3B2E5CE42574}"/>
              </a:ext>
            </a:extLst>
          </p:cNvPr>
          <p:cNvSpPr txBox="1"/>
          <p:nvPr/>
        </p:nvSpPr>
        <p:spPr>
          <a:xfrm>
            <a:off x="1021976" y="1506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SzPct val="120000"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A7CA7-08D6-2D3E-00F3-4E4EC6A822EC}"/>
              </a:ext>
            </a:extLst>
          </p:cNvPr>
          <p:cNvSpPr txBox="1"/>
          <p:nvPr/>
        </p:nvSpPr>
        <p:spPr>
          <a:xfrm>
            <a:off x="537882" y="13178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F336-C1C4-234C-667F-54FAEF4B66B8}"/>
              </a:ext>
            </a:extLst>
          </p:cNvPr>
          <p:cNvSpPr txBox="1"/>
          <p:nvPr/>
        </p:nvSpPr>
        <p:spPr>
          <a:xfrm>
            <a:off x="1882588" y="12998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SzPct val="120000"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FEBF4-5A3D-1775-7EF0-D5A39B31FACC}"/>
              </a:ext>
            </a:extLst>
          </p:cNvPr>
          <p:cNvSpPr txBox="1"/>
          <p:nvPr/>
        </p:nvSpPr>
        <p:spPr>
          <a:xfrm>
            <a:off x="3594847" y="13895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FB8F1-F297-6CEE-B15E-75D9A4EFD6F3}"/>
              </a:ext>
            </a:extLst>
          </p:cNvPr>
          <p:cNvSpPr txBox="1"/>
          <p:nvPr/>
        </p:nvSpPr>
        <p:spPr>
          <a:xfrm>
            <a:off x="1219200" y="43747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9E574-C7DD-10CB-AB54-2B2F0CC8F588}"/>
              </a:ext>
            </a:extLst>
          </p:cNvPr>
          <p:cNvSpPr txBox="1"/>
          <p:nvPr/>
        </p:nvSpPr>
        <p:spPr>
          <a:xfrm>
            <a:off x="2617694" y="13895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SzPct val="120000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7EE7C-C6F7-9BBC-BB4F-6706479CBB3E}"/>
              </a:ext>
            </a:extLst>
          </p:cNvPr>
          <p:cNvSpPr txBox="1"/>
          <p:nvPr/>
        </p:nvSpPr>
        <p:spPr>
          <a:xfrm>
            <a:off x="1434353" y="13805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B0E74-EF50-48E1-5E03-2572D3253D28}"/>
              </a:ext>
            </a:extLst>
          </p:cNvPr>
          <p:cNvSpPr txBox="1"/>
          <p:nvPr/>
        </p:nvSpPr>
        <p:spPr>
          <a:xfrm flipH="1" flipV="1">
            <a:off x="1752600" y="1276350"/>
            <a:ext cx="49306" cy="2117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17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67250-7A0C-2FDC-8AAF-D7E006D8FA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34440"/>
            <a:ext cx="4267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Represents a</a:t>
            </a:r>
            <a:r>
              <a:rPr lang="en-US" dirty="0">
                <a:solidFill>
                  <a:srgbClr val="000000"/>
                </a:solidFill>
                <a:effectLst/>
              </a:rPr>
              <a:t> first in Florida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Established by the State at the Univer</a:t>
            </a:r>
            <a:r>
              <a:rPr lang="en-US" dirty="0">
                <a:solidFill>
                  <a:srgbClr val="000000"/>
                </a:solidFill>
              </a:rPr>
              <a:t>sity of South Florida College of Marine Science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Focuses on some of the state’s most pressing environmental challenges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Aims to improve flood forecasting and inform science-based policy, planning, and management</a:t>
            </a:r>
          </a:p>
          <a:p>
            <a:pPr marL="0" indent="0" algn="l" fontAlgn="base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Bridges the gap between scientists, policymakers, practitioners, and the public to help communities mitigate and adapt to flooding risks</a:t>
            </a:r>
          </a:p>
          <a:p>
            <a:pPr marL="0" indent="0" algn="l" fontAlgn="base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Interest</a:t>
            </a:r>
            <a:r>
              <a:rPr lang="en-US" dirty="0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  <a:effectLst/>
              </a:rPr>
              <a:t> in resilience — the ability of communities to prepare for, withstand, and rebound from flood events and other natural hazards</a:t>
            </a:r>
            <a:br>
              <a:rPr lang="en-US" dirty="0"/>
            </a:b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 Ligh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6E605-E68B-F173-C0F8-84160A3B0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377932-AB9B-F5AF-0FB6-1341712288A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4CBF2C-BB07-4022-184C-B8AB09FD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Flood 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D4BB1-4628-AE19-617D-C7E1E18BF176}"/>
              </a:ext>
            </a:extLst>
          </p:cNvPr>
          <p:cNvSpPr txBox="1"/>
          <p:nvPr/>
        </p:nvSpPr>
        <p:spPr>
          <a:xfrm>
            <a:off x="110359" y="22938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0D8D5-9775-29A6-A001-DCCCB8F97AA7}"/>
              </a:ext>
            </a:extLst>
          </p:cNvPr>
          <p:cNvSpPr txBox="1"/>
          <p:nvPr/>
        </p:nvSpPr>
        <p:spPr>
          <a:xfrm>
            <a:off x="204952" y="123759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  <p:pic>
        <p:nvPicPr>
          <p:cNvPr id="12" name="Picture Placeholder 11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8C8F83F1-017F-BB79-A920-6AFBEEB5C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9517" r="29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7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EDAC2-DDA5-B4B1-3182-E9A745FF8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8B225-A62C-6718-D9C5-260A9F6FC9EE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workgroups are central to the success of the Florida Flood hub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FD6447-CF64-2BEA-0182-2E3CBE84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and Technical Workgroups</a:t>
            </a:r>
          </a:p>
        </p:txBody>
      </p:sp>
      <p:pic>
        <p:nvPicPr>
          <p:cNvPr id="14" name="Picture Placeholder 13" descr="An aerial view of a beach&#10;&#10;Description automatically generated with medium confidence">
            <a:extLst>
              <a:ext uri="{FF2B5EF4-FFF2-40B4-BE49-F238E27FC236}">
                <a16:creationId xmlns:a16="http://schemas.microsoft.com/office/drawing/2014/main" id="{495E6992-3656-51D4-0C8C-516EC6CD39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788" r="16788"/>
          <a:stretch>
            <a:fillRect/>
          </a:stretch>
        </p:blipFill>
        <p:spPr/>
      </p:pic>
      <p:pic>
        <p:nvPicPr>
          <p:cNvPr id="22" name="Picture Placeholder 21" descr="A group of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7C8E36D8-69AA-474F-C452-1103813534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667" r="1666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3F04B6-6DED-49AA-4D89-08EDBA9B4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253746"/>
                </a:solidFill>
                <a:latin typeface="Poppins Medium" pitchFamily="2" charset="77"/>
                <a:cs typeface="Poppins Medium" pitchFamily="2" charset="77"/>
              </a:rPr>
              <a:t>Sea Level Rise Workgroup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BF66EA-CFFA-7E42-5508-8A02C82261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253746"/>
                </a:solidFill>
                <a:latin typeface="Poppins Medium" pitchFamily="2" charset="77"/>
                <a:cs typeface="Poppins Medium" pitchFamily="2" charset="77"/>
              </a:rPr>
              <a:t>Rainfall Workgroup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802535-35E4-5731-088F-16747DC63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53746"/>
                </a:solidFill>
                <a:latin typeface="Poppins Medium" pitchFamily="2" charset="77"/>
                <a:cs typeface="Poppins Medium" pitchFamily="2" charset="77"/>
              </a:rPr>
              <a:t>Comprehensive Modeling Workgroup</a:t>
            </a:r>
          </a:p>
        </p:txBody>
      </p:sp>
      <p:pic>
        <p:nvPicPr>
          <p:cNvPr id="20" name="Picture Placeholder 19" descr="A picture containing grass, plant&#10;&#10;Description automatically generated">
            <a:extLst>
              <a:ext uri="{FF2B5EF4-FFF2-40B4-BE49-F238E27FC236}">
                <a16:creationId xmlns:a16="http://schemas.microsoft.com/office/drawing/2014/main" id="{FA41EF75-67A1-779B-2C68-8DAA4E51EB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2000" r="22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9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67250-7A0C-2FDC-8AAF-D7E006D8FA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200150"/>
            <a:ext cx="3657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Use data in the Federal Task Force report released in 2022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Focus on sea level rise as it affects Florida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Combine the west and east coasts of Florida, which were separated in the federal report</a:t>
            </a:r>
          </a:p>
          <a:p>
            <a:pPr marL="0" indent="0" algn="l" fontAlgn="base">
              <a:buNone/>
            </a:pPr>
            <a:r>
              <a:rPr lang="en-US" dirty="0">
                <a:solidFill>
                  <a:srgbClr val="000000"/>
                </a:solidFill>
              </a:rPr>
              <a:t>Predict changes in sea level from a 2000 baseline for five different scenarios across three time horizons</a:t>
            </a:r>
          </a:p>
          <a:p>
            <a:pPr marL="0" indent="0" algn="l" fontAlgn="base">
              <a:buNone/>
            </a:pPr>
            <a:r>
              <a:rPr lang="en-US" dirty="0">
                <a:solidFill>
                  <a:srgbClr val="000000"/>
                </a:solidFill>
              </a:rPr>
              <a:t>Calculate the likelihood of sea level rise exceeding projected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6E605-E68B-F173-C0F8-84160A3B0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C716A-E560-2D44-8739-72D446B232A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36F91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36F91"/>
              </a:solidFill>
              <a:effectLst/>
              <a:uLnTx/>
              <a:uFillTx/>
              <a:latin typeface="PT Sans" panose="020B0503020203020204" pitchFamily="34" charset="77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4CBF2C-BB07-4022-184C-B8AB09FD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Level Rise Workgroup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D4BB1-4628-AE19-617D-C7E1E18BF176}"/>
              </a:ext>
            </a:extLst>
          </p:cNvPr>
          <p:cNvSpPr txBox="1"/>
          <p:nvPr/>
        </p:nvSpPr>
        <p:spPr>
          <a:xfrm>
            <a:off x="110359" y="22938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▪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6F91"/>
              </a:solidFill>
              <a:effectLst/>
              <a:uLnTx/>
              <a:uFillTx/>
              <a:latin typeface="BentonSans Regular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0D8D5-9775-29A6-A001-DCCCB8F97AA7}"/>
              </a:ext>
            </a:extLst>
          </p:cNvPr>
          <p:cNvSpPr txBox="1"/>
          <p:nvPr/>
        </p:nvSpPr>
        <p:spPr>
          <a:xfrm>
            <a:off x="204952" y="123759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▪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6F91"/>
              </a:solidFill>
              <a:effectLst/>
              <a:uLnTx/>
              <a:uFillTx/>
              <a:latin typeface="BentonSans Regular"/>
              <a:ea typeface="+mn-ea"/>
              <a:cs typeface="+mn-cs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064FE88-67B1-1E56-75AB-6FC2629B231C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Initial products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AC9092-1207-5D2D-5A17-2625B25A5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6" t="5143" r="8778" b="9154"/>
          <a:stretch/>
        </p:blipFill>
        <p:spPr>
          <a:xfrm>
            <a:off x="4495800" y="895725"/>
            <a:ext cx="4343400" cy="3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Sea Level Rise Projections for Florida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4572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SEA LEVEL RISE WORKGROUP INITIAL PRODUCTS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306BA5-27FB-A096-BCEE-65887B121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85641"/>
              </p:ext>
            </p:extLst>
          </p:nvPr>
        </p:nvGraphicFramePr>
        <p:xfrm>
          <a:off x="1219200" y="1231900"/>
          <a:ext cx="6805994" cy="2979228"/>
        </p:xfrm>
        <a:graphic>
          <a:graphicData uri="http://schemas.openxmlformats.org/drawingml/2006/table">
            <a:tbl>
              <a:tblPr firstRow="1" firstCol="1" bandRow="1">
                <a:tableStyleId>{4387721D-A935-42BD-90D4-847FC8F4EC81}</a:tableStyleId>
              </a:tblPr>
              <a:tblGrid>
                <a:gridCol w="1568155">
                  <a:extLst>
                    <a:ext uri="{9D8B030D-6E8A-4147-A177-3AD203B41FA5}">
                      <a16:colId xmlns:a16="http://schemas.microsoft.com/office/drawing/2014/main" val="4051808323"/>
                    </a:ext>
                  </a:extLst>
                </a:gridCol>
                <a:gridCol w="869267">
                  <a:extLst>
                    <a:ext uri="{9D8B030D-6E8A-4147-A177-3AD203B41FA5}">
                      <a16:colId xmlns:a16="http://schemas.microsoft.com/office/drawing/2014/main" val="3932297962"/>
                    </a:ext>
                  </a:extLst>
                </a:gridCol>
                <a:gridCol w="844020">
                  <a:extLst>
                    <a:ext uri="{9D8B030D-6E8A-4147-A177-3AD203B41FA5}">
                      <a16:colId xmlns:a16="http://schemas.microsoft.com/office/drawing/2014/main" val="1532158266"/>
                    </a:ext>
                  </a:extLst>
                </a:gridCol>
                <a:gridCol w="1533532">
                  <a:extLst>
                    <a:ext uri="{9D8B030D-6E8A-4147-A177-3AD203B41FA5}">
                      <a16:colId xmlns:a16="http://schemas.microsoft.com/office/drawing/2014/main" val="3171521625"/>
                    </a:ext>
                  </a:extLst>
                </a:gridCol>
                <a:gridCol w="995510">
                  <a:extLst>
                    <a:ext uri="{9D8B030D-6E8A-4147-A177-3AD203B41FA5}">
                      <a16:colId xmlns:a16="http://schemas.microsoft.com/office/drawing/2014/main" val="3461576550"/>
                    </a:ext>
                  </a:extLst>
                </a:gridCol>
                <a:gridCol w="995510">
                  <a:extLst>
                    <a:ext uri="{9D8B030D-6E8A-4147-A177-3AD203B41FA5}">
                      <a16:colId xmlns:a16="http://schemas.microsoft.com/office/drawing/2014/main" val="53485452"/>
                    </a:ext>
                  </a:extLst>
                </a:gridCol>
              </a:tblGrid>
              <a:tr h="35488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Table 1: Sea Level Change Relative to 2000 for Florida Across Three Time Horizons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3475"/>
                  </a:ext>
                </a:extLst>
              </a:tr>
              <a:tr h="319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Sea Level Rise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Projection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                                    Time Horizon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44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 – 2040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2000 – 2050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 – 2070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687433851"/>
                  </a:ext>
                </a:extLst>
              </a:tr>
              <a:tr h="3190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                 -----------------------------  mm / inches -----------------------------</a:t>
                      </a: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PT Sans" panose="020B0503020203020204" pitchFamily="34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 / in</a:t>
                      </a: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33649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198 / 7.8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250 / 9.8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 / 13.1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2368490351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Int. Low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227 / 8.9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292 / 11.5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423 / 16.7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333425670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Int.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244 / 9.6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330 / 13.0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548 / 21.6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466134756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Int. High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271 / 10.7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394 / 15.5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759 / 29.9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62436742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296 / 11.7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454 / 17.9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966 / 38.0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28970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Exceedance Probabilities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4572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SEA LEVEL RISE WORKGROUP INITIAL PRODUCTS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306BA5-27FB-A096-BCEE-65887B121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2995"/>
              </p:ext>
            </p:extLst>
          </p:nvPr>
        </p:nvGraphicFramePr>
        <p:xfrm>
          <a:off x="1143000" y="1150070"/>
          <a:ext cx="6934200" cy="3240370"/>
        </p:xfrm>
        <a:graphic>
          <a:graphicData uri="http://schemas.openxmlformats.org/drawingml/2006/table">
            <a:tbl>
              <a:tblPr firstRow="1" firstCol="1" bandRow="1">
                <a:tableStyleId>{4387721D-A935-42BD-90D4-847FC8F4EC81}</a:tableStyleId>
              </a:tblPr>
              <a:tblGrid>
                <a:gridCol w="1197025">
                  <a:extLst>
                    <a:ext uri="{9D8B030D-6E8A-4147-A177-3AD203B41FA5}">
                      <a16:colId xmlns:a16="http://schemas.microsoft.com/office/drawing/2014/main" val="4051808323"/>
                    </a:ext>
                  </a:extLst>
                </a:gridCol>
                <a:gridCol w="953136">
                  <a:extLst>
                    <a:ext uri="{9D8B030D-6E8A-4147-A177-3AD203B41FA5}">
                      <a16:colId xmlns:a16="http://schemas.microsoft.com/office/drawing/2014/main" val="3932297962"/>
                    </a:ext>
                  </a:extLst>
                </a:gridCol>
                <a:gridCol w="925453">
                  <a:extLst>
                    <a:ext uri="{9D8B030D-6E8A-4147-A177-3AD203B41FA5}">
                      <a16:colId xmlns:a16="http://schemas.microsoft.com/office/drawing/2014/main" val="1532158266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3171521625"/>
                    </a:ext>
                  </a:extLst>
                </a:gridCol>
                <a:gridCol w="474592">
                  <a:extLst>
                    <a:ext uri="{9D8B030D-6E8A-4147-A177-3AD203B41FA5}">
                      <a16:colId xmlns:a16="http://schemas.microsoft.com/office/drawing/2014/main" val="1719944836"/>
                    </a:ext>
                  </a:extLst>
                </a:gridCol>
                <a:gridCol w="109314">
                  <a:extLst>
                    <a:ext uri="{9D8B030D-6E8A-4147-A177-3AD203B41FA5}">
                      <a16:colId xmlns:a16="http://schemas.microsoft.com/office/drawing/2014/main" val="3470912701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3461576550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53485452"/>
                    </a:ext>
                  </a:extLst>
                </a:gridCol>
              </a:tblGrid>
              <a:tr h="65406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Table 2: Exceedance Probabilities for Sea Level Rise Projections for Temperature Scenarios by 2100 from the Federal Task Force 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3475"/>
                  </a:ext>
                </a:extLst>
              </a:tr>
              <a:tr h="319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dirty="0">
                          <a:effectLst/>
                        </a:rPr>
                        <a:t>Sea Level Rise Projection</a:t>
                      </a:r>
                    </a:p>
                  </a:txBody>
                  <a:tcPr marL="68185" marR="68185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Global Mean Surface Air Temperature Increase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4426"/>
                  </a:ext>
                </a:extLst>
              </a:tr>
              <a:tr h="170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2.0</a:t>
                      </a:r>
                      <a:r>
                        <a:rPr lang="en-US" sz="1100" b="0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 b="0" dirty="0">
                          <a:effectLst/>
                        </a:rPr>
                        <a:t>C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3.0</a:t>
                      </a:r>
                      <a:r>
                        <a:rPr lang="en-US" sz="1100" b="0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 b="0" dirty="0">
                          <a:effectLst/>
                        </a:rPr>
                        <a:t>C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68743385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PT Sans" panose="020B0503020203020204" pitchFamily="34" charset="77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PT Sans" panose="020B0503020203020204" pitchFamily="34" charset="77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33649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2368490351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Int. 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50%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82%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333425670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5%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466134756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Int. 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62436742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28970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Exceedance Probabilities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4572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SEA LEVEL RISE WORKGROUP INITIAL PRODUCTS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306BA5-27FB-A096-BCEE-65887B121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52261"/>
              </p:ext>
            </p:extLst>
          </p:nvPr>
        </p:nvGraphicFramePr>
        <p:xfrm>
          <a:off x="1143000" y="1150070"/>
          <a:ext cx="6934200" cy="3240370"/>
        </p:xfrm>
        <a:graphic>
          <a:graphicData uri="http://schemas.openxmlformats.org/drawingml/2006/table">
            <a:tbl>
              <a:tblPr firstRow="1" firstCol="1" bandRow="1">
                <a:tableStyleId>{4387721D-A935-42BD-90D4-847FC8F4EC81}</a:tableStyleId>
              </a:tblPr>
              <a:tblGrid>
                <a:gridCol w="1197025">
                  <a:extLst>
                    <a:ext uri="{9D8B030D-6E8A-4147-A177-3AD203B41FA5}">
                      <a16:colId xmlns:a16="http://schemas.microsoft.com/office/drawing/2014/main" val="4051808323"/>
                    </a:ext>
                  </a:extLst>
                </a:gridCol>
                <a:gridCol w="953136">
                  <a:extLst>
                    <a:ext uri="{9D8B030D-6E8A-4147-A177-3AD203B41FA5}">
                      <a16:colId xmlns:a16="http://schemas.microsoft.com/office/drawing/2014/main" val="3932297962"/>
                    </a:ext>
                  </a:extLst>
                </a:gridCol>
                <a:gridCol w="925453">
                  <a:extLst>
                    <a:ext uri="{9D8B030D-6E8A-4147-A177-3AD203B41FA5}">
                      <a16:colId xmlns:a16="http://schemas.microsoft.com/office/drawing/2014/main" val="1532158266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3171521625"/>
                    </a:ext>
                  </a:extLst>
                </a:gridCol>
                <a:gridCol w="474592">
                  <a:extLst>
                    <a:ext uri="{9D8B030D-6E8A-4147-A177-3AD203B41FA5}">
                      <a16:colId xmlns:a16="http://schemas.microsoft.com/office/drawing/2014/main" val="1719944836"/>
                    </a:ext>
                  </a:extLst>
                </a:gridCol>
                <a:gridCol w="109314">
                  <a:extLst>
                    <a:ext uri="{9D8B030D-6E8A-4147-A177-3AD203B41FA5}">
                      <a16:colId xmlns:a16="http://schemas.microsoft.com/office/drawing/2014/main" val="3470912701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3461576550"/>
                    </a:ext>
                  </a:extLst>
                </a:gridCol>
                <a:gridCol w="1091560">
                  <a:extLst>
                    <a:ext uri="{9D8B030D-6E8A-4147-A177-3AD203B41FA5}">
                      <a16:colId xmlns:a16="http://schemas.microsoft.com/office/drawing/2014/main" val="53485452"/>
                    </a:ext>
                  </a:extLst>
                </a:gridCol>
              </a:tblGrid>
              <a:tr h="65406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Table 2: Exceedance Probabilities for Sea Level Rise Projections for Temperature Scenarios by 2100 from the Federal Task Force 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3475"/>
                  </a:ext>
                </a:extLst>
              </a:tr>
              <a:tr h="319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Sea Level Rise Projection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Global Mean Surface Air Temperature Increase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4426"/>
                  </a:ext>
                </a:extLst>
              </a:tr>
              <a:tr h="170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2.0</a:t>
                      </a:r>
                      <a:r>
                        <a:rPr lang="en-US" sz="1200" b="1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200" b="1" dirty="0">
                          <a:effectLst/>
                        </a:rPr>
                        <a:t>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3.0</a:t>
                      </a:r>
                      <a:r>
                        <a:rPr lang="en-US" sz="1200" b="1" dirty="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200" b="1" dirty="0">
                          <a:effectLst/>
                        </a:rPr>
                        <a:t>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r>
                        <a:rPr lang="en-US" sz="1100">
                          <a:effectLst/>
                          <a:sym typeface="Symbol" pitchFamily="2" charset="2"/>
                        </a:rPr>
                        <a:t>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68743385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PT Sans" panose="020B0503020203020204" pitchFamily="34" charset="77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PT Sans" panose="020B0503020203020204" pitchFamily="34" charset="77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33649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2368490351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Int. Low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50%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82%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97%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333425670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Intermediate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2%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5%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466134756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Int. 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62436742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&lt;1%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28970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Sea Level Rise Projections for Florida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4572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SEA LEVEL RISE WORKGROUP INITIAL PRODUCTS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306BA5-27FB-A096-BCEE-65887B121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8598"/>
              </p:ext>
            </p:extLst>
          </p:nvPr>
        </p:nvGraphicFramePr>
        <p:xfrm>
          <a:off x="1219200" y="1231900"/>
          <a:ext cx="6805994" cy="2979228"/>
        </p:xfrm>
        <a:graphic>
          <a:graphicData uri="http://schemas.openxmlformats.org/drawingml/2006/table">
            <a:tbl>
              <a:tblPr firstRow="1" firstCol="1" bandRow="1">
                <a:tableStyleId>{4387721D-A935-42BD-90D4-847FC8F4EC81}</a:tableStyleId>
              </a:tblPr>
              <a:tblGrid>
                <a:gridCol w="1568155">
                  <a:extLst>
                    <a:ext uri="{9D8B030D-6E8A-4147-A177-3AD203B41FA5}">
                      <a16:colId xmlns:a16="http://schemas.microsoft.com/office/drawing/2014/main" val="4051808323"/>
                    </a:ext>
                  </a:extLst>
                </a:gridCol>
                <a:gridCol w="869267">
                  <a:extLst>
                    <a:ext uri="{9D8B030D-6E8A-4147-A177-3AD203B41FA5}">
                      <a16:colId xmlns:a16="http://schemas.microsoft.com/office/drawing/2014/main" val="3932297962"/>
                    </a:ext>
                  </a:extLst>
                </a:gridCol>
                <a:gridCol w="844020">
                  <a:extLst>
                    <a:ext uri="{9D8B030D-6E8A-4147-A177-3AD203B41FA5}">
                      <a16:colId xmlns:a16="http://schemas.microsoft.com/office/drawing/2014/main" val="1532158266"/>
                    </a:ext>
                  </a:extLst>
                </a:gridCol>
                <a:gridCol w="1533532">
                  <a:extLst>
                    <a:ext uri="{9D8B030D-6E8A-4147-A177-3AD203B41FA5}">
                      <a16:colId xmlns:a16="http://schemas.microsoft.com/office/drawing/2014/main" val="3171521625"/>
                    </a:ext>
                  </a:extLst>
                </a:gridCol>
                <a:gridCol w="995510">
                  <a:extLst>
                    <a:ext uri="{9D8B030D-6E8A-4147-A177-3AD203B41FA5}">
                      <a16:colId xmlns:a16="http://schemas.microsoft.com/office/drawing/2014/main" val="3461576550"/>
                    </a:ext>
                  </a:extLst>
                </a:gridCol>
                <a:gridCol w="995510">
                  <a:extLst>
                    <a:ext uri="{9D8B030D-6E8A-4147-A177-3AD203B41FA5}">
                      <a16:colId xmlns:a16="http://schemas.microsoft.com/office/drawing/2014/main" val="53485452"/>
                    </a:ext>
                  </a:extLst>
                </a:gridCol>
              </a:tblGrid>
              <a:tr h="35488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Table 1: Sea Level Change Relative to 2000 for Florida Across Three Time Horizons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3475"/>
                  </a:ext>
                </a:extLst>
              </a:tr>
              <a:tr h="3190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Sea Level Rise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Projection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                                    Time Horizon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44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 – 2040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2000 – 2050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 – 2070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687433851"/>
                  </a:ext>
                </a:extLst>
              </a:tr>
              <a:tr h="3190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                                     -----------------------------  mm / inches -----------------------------</a:t>
                      </a: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PT Sans" panose="020B0503020203020204" pitchFamily="34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 / in</a:t>
                      </a:r>
                    </a:p>
                  </a:txBody>
                  <a:tcPr marL="68185" marR="68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33649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198 / 7.8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250 / 9.8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 / 13.1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2368490351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Int. Low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227 / 8.9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292 / 11.5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423 / 16.7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333425670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Int.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244 / 9.6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330 / 13.0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548 / 21.6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466134756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Int. High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271 / 10.7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</a:rPr>
                        <a:t>394 / 15.5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759 / 29.9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1624367421"/>
                  </a:ext>
                </a:extLst>
              </a:tr>
              <a:tr h="319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296 / 11.7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454 / 17.9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85" marR="681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966 / 38.0</a:t>
                      </a:r>
                    </a:p>
                  </a:txBody>
                  <a:tcPr marL="68185" marR="68185" marT="0" marB="0" anchor="ctr"/>
                </a:tc>
                <a:extLst>
                  <a:ext uri="{0D108BD9-81ED-4DB2-BD59-A6C34878D82A}">
                    <a16:rowId xmlns:a16="http://schemas.microsoft.com/office/drawing/2014/main" val="328970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2A4022-288F-6248-A61B-E6943D5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</p:spPr>
        <p:txBody>
          <a:bodyPr anchor="t">
            <a:normAutofit/>
          </a:bodyPr>
          <a:lstStyle/>
          <a:p>
            <a:r>
              <a:rPr lang="en-US" dirty="0"/>
              <a:t>Sea Level Rise Projections for Florida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24BE47-5A95-024A-2E71-A2B4692D1552}"/>
              </a:ext>
            </a:extLst>
          </p:cNvPr>
          <p:cNvSpPr txBox="1">
            <a:spLocks/>
          </p:cNvSpPr>
          <p:nvPr/>
        </p:nvSpPr>
        <p:spPr>
          <a:xfrm>
            <a:off x="381000" y="787800"/>
            <a:ext cx="6096000" cy="444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▪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47555D"/>
                </a:solidFill>
                <a:latin typeface="PT Serif" panose="020A0603040505020204" pitchFamily="18" charset="77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POTENTIAL APPLICATION: COMBINE LIKELY PROJECTION WITH PLANNING HORIZON TO ASSESS RISK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A7F6D6-3F55-A28C-9E3A-6F3FA325FF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5911" y="116313"/>
            <a:ext cx="6208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A751B-0A81-3B46-31B2-D251BFE6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24199"/>
            <a:ext cx="4389120" cy="1957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04BE3-4627-C55C-7D06-4BCECA24314A}"/>
              </a:ext>
            </a:extLst>
          </p:cNvPr>
          <p:cNvSpPr txBox="1"/>
          <p:nvPr/>
        </p:nvSpPr>
        <p:spPr>
          <a:xfrm>
            <a:off x="5410200" y="1855470"/>
            <a:ext cx="3429000" cy="26517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buSzPct val="120000"/>
            </a:pPr>
            <a:r>
              <a:rPr lang="en-US" sz="1400" dirty="0"/>
              <a:t>Examples:</a:t>
            </a:r>
          </a:p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dirty="0"/>
              <a:t>Transportation (roads and bridges)</a:t>
            </a:r>
          </a:p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dirty="0"/>
              <a:t>Energy systems (replacement and upgrades)</a:t>
            </a:r>
          </a:p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dirty="0"/>
              <a:t>Stormwater (improved design)</a:t>
            </a:r>
          </a:p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dirty="0"/>
              <a:t>Shoreline protection (green and gray)</a:t>
            </a:r>
          </a:p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400" dirty="0"/>
              <a:t>Other critical assets</a:t>
            </a:r>
          </a:p>
        </p:txBody>
      </p:sp>
    </p:spTree>
    <p:extLst>
      <p:ext uri="{BB962C8B-B14F-4D97-AF65-F5344CB8AC3E}">
        <p14:creationId xmlns:p14="http://schemas.microsoft.com/office/powerpoint/2010/main" val="33932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x">
  <a:themeElements>
    <a:clrScheme name="Custom 4">
      <a:dk1>
        <a:srgbClr val="236F91"/>
      </a:dk1>
      <a:lt1>
        <a:srgbClr val="FFFFFF"/>
      </a:lt1>
      <a:dk2>
        <a:srgbClr val="596B67"/>
      </a:dk2>
      <a:lt2>
        <a:srgbClr val="236F91"/>
      </a:lt2>
      <a:accent1>
        <a:srgbClr val="236F91"/>
      </a:accent1>
      <a:accent2>
        <a:srgbClr val="5498AE"/>
      </a:accent2>
      <a:accent3>
        <a:srgbClr val="9ABE26"/>
      </a:accent3>
      <a:accent4>
        <a:srgbClr val="596B67"/>
      </a:accent4>
      <a:accent5>
        <a:srgbClr val="C69C3C"/>
      </a:accent5>
      <a:accent6>
        <a:srgbClr val="5F61A1"/>
      </a:accent6>
      <a:hlink>
        <a:srgbClr val="9ABE26"/>
      </a:hlink>
      <a:folHlink>
        <a:srgbClr val="9ABE26"/>
      </a:folHlink>
    </a:clrScheme>
    <a:fontScheme name="Amex">
      <a:majorFont>
        <a:latin typeface="Guardian Egyp Light"/>
        <a:ea typeface=""/>
        <a:cs typeface=""/>
      </a:majorFont>
      <a:minorFont>
        <a:latin typeface="BentonSans Regular"/>
        <a:ea typeface=""/>
        <a:cs typeface=""/>
      </a:minorFont>
    </a:fontScheme>
    <a:fmtScheme name="Ame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20000"/>
          </a:lnSpc>
          <a:spcBef>
            <a:spcPts val="900"/>
          </a:spcBef>
          <a:buSzPct val="120000"/>
          <a:buFont typeface="Arial" pitchFamily="34" charset="0"/>
          <a:buChar char="▪"/>
          <a:defRPr sz="1200"/>
        </a:defPPr>
      </a:lstStyle>
    </a:txDef>
  </a:objectDefaults>
  <a:extraClrSchemeLst/>
  <a:custClrLst>
    <a:custClr name="Bright Blue">
      <a:srgbClr val="006FCF"/>
    </a:custClr>
    <a:custClr name="Deep Blue">
      <a:srgbClr val="00175A"/>
    </a:custClr>
    <a:custClr name="White">
      <a:srgbClr val="FFFFFF"/>
    </a:custClr>
    <a:custClr name="Black">
      <a:srgbClr val="000000"/>
    </a:custClr>
    <a:custClr name="Gray 1">
      <a:srgbClr val="D9D9D6"/>
    </a:custClr>
    <a:custClr name="Gray 2">
      <a:srgbClr val="D0D0CE"/>
    </a:custClr>
    <a:custClr name="Gray 3">
      <a:srgbClr val="C8C9C7"/>
    </a:custClr>
    <a:custClr name="Gray 4">
      <a:srgbClr val="BBBCBC"/>
    </a:custClr>
    <a:custClr name="Gray 5">
      <a:srgbClr val="B1B3B3"/>
    </a:custClr>
    <a:custClr name="Gray 6">
      <a:srgbClr val="A7A8AA"/>
    </a:custClr>
    <a:custClr name="Gray 7">
      <a:srgbClr val="97999B"/>
    </a:custClr>
    <a:custClr name="Gray 8">
      <a:srgbClr val="888B8D"/>
    </a:custClr>
    <a:custClr name="Gray 9">
      <a:srgbClr val="75787B"/>
    </a:custClr>
    <a:custClr name="Gray 10">
      <a:srgbClr val="63666A"/>
    </a:custClr>
    <a:custClr name="Gray 11">
      <a:srgbClr val="53565A"/>
    </a:custClr>
  </a:custClrLst>
  <a:extLst>
    <a:ext uri="{05A4C25C-085E-4340-85A3-A5531E510DB2}">
      <thm15:themeFamily xmlns:thm15="http://schemas.microsoft.com/office/thememl/2012/main" name="Amex PowerPoint 16x9 15Mar2018" id="{E65D0F6C-AD03-7B48-8D84-8B59EC049515}" vid="{76BEEA1E-CAD0-9141-9FA9-63D9023E28D5}"/>
    </a:ext>
  </a:extLst>
</a:theme>
</file>

<file path=ppt/theme/theme2.xml><?xml version="1.0" encoding="utf-8"?>
<a:theme xmlns:a="http://schemas.openxmlformats.org/drawingml/2006/main" name="1_Amex">
  <a:themeElements>
    <a:clrScheme name="Custom 4">
      <a:dk1>
        <a:srgbClr val="236F91"/>
      </a:dk1>
      <a:lt1>
        <a:srgbClr val="FFFFFF"/>
      </a:lt1>
      <a:dk2>
        <a:srgbClr val="596B67"/>
      </a:dk2>
      <a:lt2>
        <a:srgbClr val="236F91"/>
      </a:lt2>
      <a:accent1>
        <a:srgbClr val="236F91"/>
      </a:accent1>
      <a:accent2>
        <a:srgbClr val="5498AE"/>
      </a:accent2>
      <a:accent3>
        <a:srgbClr val="9ABE26"/>
      </a:accent3>
      <a:accent4>
        <a:srgbClr val="596B67"/>
      </a:accent4>
      <a:accent5>
        <a:srgbClr val="C69C3C"/>
      </a:accent5>
      <a:accent6>
        <a:srgbClr val="5F61A1"/>
      </a:accent6>
      <a:hlink>
        <a:srgbClr val="9ABE26"/>
      </a:hlink>
      <a:folHlink>
        <a:srgbClr val="9ABE26"/>
      </a:folHlink>
    </a:clrScheme>
    <a:fontScheme name="Amex">
      <a:majorFont>
        <a:latin typeface="Guardian Egyp Light"/>
        <a:ea typeface=""/>
        <a:cs typeface=""/>
      </a:majorFont>
      <a:minorFont>
        <a:latin typeface="BentonSans Regular"/>
        <a:ea typeface=""/>
        <a:cs typeface=""/>
      </a:minorFont>
    </a:fontScheme>
    <a:fmtScheme name="Ame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20000"/>
          </a:lnSpc>
          <a:spcBef>
            <a:spcPts val="900"/>
          </a:spcBef>
          <a:buSzPct val="120000"/>
          <a:buFont typeface="Arial" pitchFamily="34" charset="0"/>
          <a:buChar char="▪"/>
          <a:defRPr sz="1200"/>
        </a:defPPr>
      </a:lstStyle>
    </a:txDef>
  </a:objectDefaults>
  <a:extraClrSchemeLst/>
  <a:custClrLst>
    <a:custClr name="Bright Blue">
      <a:srgbClr val="006FCF"/>
    </a:custClr>
    <a:custClr name="Deep Blue">
      <a:srgbClr val="00175A"/>
    </a:custClr>
    <a:custClr name="White">
      <a:srgbClr val="FFFFFF"/>
    </a:custClr>
    <a:custClr name="Black">
      <a:srgbClr val="000000"/>
    </a:custClr>
    <a:custClr name="Gray 1">
      <a:srgbClr val="D9D9D6"/>
    </a:custClr>
    <a:custClr name="Gray 2">
      <a:srgbClr val="D0D0CE"/>
    </a:custClr>
    <a:custClr name="Gray 3">
      <a:srgbClr val="C8C9C7"/>
    </a:custClr>
    <a:custClr name="Gray 4">
      <a:srgbClr val="BBBCBC"/>
    </a:custClr>
    <a:custClr name="Gray 5">
      <a:srgbClr val="B1B3B3"/>
    </a:custClr>
    <a:custClr name="Gray 6">
      <a:srgbClr val="A7A8AA"/>
    </a:custClr>
    <a:custClr name="Gray 7">
      <a:srgbClr val="97999B"/>
    </a:custClr>
    <a:custClr name="Gray 8">
      <a:srgbClr val="888B8D"/>
    </a:custClr>
    <a:custClr name="Gray 9">
      <a:srgbClr val="75787B"/>
    </a:custClr>
    <a:custClr name="Gray 10">
      <a:srgbClr val="63666A"/>
    </a:custClr>
    <a:custClr name="Gray 11">
      <a:srgbClr val="53565A"/>
    </a:custClr>
  </a:custClrLst>
  <a:extLst>
    <a:ext uri="{05A4C25C-085E-4340-85A3-A5531E510DB2}">
      <thm15:themeFamily xmlns:thm15="http://schemas.microsoft.com/office/thememl/2012/main" name="Amex PowerPoint 16x9 15Mar2018" id="{E65D0F6C-AD03-7B48-8D84-8B59EC049515}" vid="{76BEEA1E-CAD0-9141-9FA9-63D9023E28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1ABF3A5A7354EBE2FA4182F901264" ma:contentTypeVersion="17" ma:contentTypeDescription="Create a new document." ma:contentTypeScope="" ma:versionID="b410f702ebced6c5225a71b8e99d70ac">
  <xsd:schema xmlns:xsd="http://www.w3.org/2001/XMLSchema" xmlns:xs="http://www.w3.org/2001/XMLSchema" xmlns:p="http://schemas.microsoft.com/office/2006/metadata/properties" xmlns:ns2="ff263838-00cc-419d-9a67-4eb9d396e6d6" xmlns:ns3="7777192f-5aaf-46fe-b1e6-e1862baf1b88" targetNamespace="http://schemas.microsoft.com/office/2006/metadata/properties" ma:root="true" ma:fieldsID="7c29546df92339139ebf6da2817d5931" ns2:_="" ns3:_="">
    <xsd:import namespace="ff263838-00cc-419d-9a67-4eb9d396e6d6"/>
    <xsd:import namespace="7777192f-5aaf-46fe-b1e6-e1862baf1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have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63838-00cc-419d-9a67-4eb9d396e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22c99b-779c-476d-83fe-bbb49e89ec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aveit" ma:index="24" nillable="true" ma:displayName="have it" ma:default="1" ma:format="Dropdown" ma:internalName="havei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7192f-5aaf-46fe-b1e6-e1862baf1b8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61ef8b-7516-4c3b-ab6c-5e492c9cbf99}" ma:internalName="TaxCatchAll" ma:showField="CatchAllData" ma:web="7777192f-5aaf-46fe-b1e6-e1862baf1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63838-00cc-419d-9a67-4eb9d396e6d6">
      <Terms xmlns="http://schemas.microsoft.com/office/infopath/2007/PartnerControls"/>
    </lcf76f155ced4ddcb4097134ff3c332f>
    <TaxCatchAll xmlns="7777192f-5aaf-46fe-b1e6-e1862baf1b88" xsi:nil="true"/>
    <haveit xmlns="ff263838-00cc-419d-9a67-4eb9d396e6d6">true</haveit>
  </documentManagement>
</p:properties>
</file>

<file path=customXml/itemProps1.xml><?xml version="1.0" encoding="utf-8"?>
<ds:datastoreItem xmlns:ds="http://schemas.openxmlformats.org/officeDocument/2006/customXml" ds:itemID="{A5300F6C-4EFC-4EFC-BF7C-510CE0156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63838-00cc-419d-9a67-4eb9d396e6d6"/>
    <ds:schemaRef ds:uri="7777192f-5aaf-46fe-b1e6-e1862baf1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B15A53-E805-4E50-ACE3-164634D73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113A-F617-435D-95CC-399BE17D2DDF}">
  <ds:schemaRefs>
    <ds:schemaRef ds:uri="http://schemas.microsoft.com/office/2006/metadata/properties"/>
    <ds:schemaRef ds:uri="http://schemas.microsoft.com/office/infopath/2007/PartnerControls"/>
    <ds:schemaRef ds:uri="ff263838-00cc-419d-9a67-4eb9d396e6d6"/>
    <ds:schemaRef ds:uri="7777192f-5aaf-46fe-b1e6-e1862baf1b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Amex</Template>
  <TotalTime>13128</TotalTime>
  <Words>750</Words>
  <Application>Microsoft Macintosh PowerPoint</Application>
  <PresentationFormat>On-screen Show (16:9)</PresentationFormat>
  <Paragraphs>192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BentonSans Regular</vt:lpstr>
      <vt:lpstr>Arial</vt:lpstr>
      <vt:lpstr>Calibri</vt:lpstr>
      <vt:lpstr>Open Sans Light</vt:lpstr>
      <vt:lpstr>Poppins</vt:lpstr>
      <vt:lpstr>Poppins Medium</vt:lpstr>
      <vt:lpstr>PT Sans</vt:lpstr>
      <vt:lpstr>PT Serif</vt:lpstr>
      <vt:lpstr>Symbol</vt:lpstr>
      <vt:lpstr>Amex</vt:lpstr>
      <vt:lpstr>1_Amex</vt:lpstr>
      <vt:lpstr>Improved Sea Level Rise Projections to Inform Statewide Resilience Efforts</vt:lpstr>
      <vt:lpstr>Florida Flood Hub</vt:lpstr>
      <vt:lpstr>Scientific and Technical Workgroups</vt:lpstr>
      <vt:lpstr>Sea Level Rise Workgroup</vt:lpstr>
      <vt:lpstr>Sea Level Rise Projections for Florida</vt:lpstr>
      <vt:lpstr>Exceedance Probabilities</vt:lpstr>
      <vt:lpstr>Exceedance Probabilities</vt:lpstr>
      <vt:lpstr>Sea Level Rise Projections for Florida</vt:lpstr>
      <vt:lpstr>Sea Level Rise Projections for Florida</vt:lpstr>
      <vt:lpstr>Sea Level Rise Projections for Florida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axp_flourish_tagline_dobusiness_template</dc:title>
  <dc:subject/>
  <dc:creator>Piangporn Jensen</dc:creator>
  <cp:keywords/>
  <dc:description/>
  <cp:lastModifiedBy>Thomas Frazer</cp:lastModifiedBy>
  <cp:revision>75</cp:revision>
  <cp:lastPrinted>2023-11-06T18:56:17Z</cp:lastPrinted>
  <dcterms:created xsi:type="dcterms:W3CDTF">2018-07-27T20:51:36Z</dcterms:created>
  <dcterms:modified xsi:type="dcterms:W3CDTF">2023-11-06T22:36:20Z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0x010100D278140038941445B538B35B29F73ADB</vt:lpwstr>
  </property>
</Properties>
</file>